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6" r:id="rId2"/>
    <p:sldId id="341" r:id="rId3"/>
    <p:sldId id="257" r:id="rId4"/>
    <p:sldId id="317" r:id="rId5"/>
    <p:sldId id="259" r:id="rId6"/>
    <p:sldId id="318" r:id="rId7"/>
    <p:sldId id="261" r:id="rId8"/>
    <p:sldId id="319" r:id="rId9"/>
    <p:sldId id="265" r:id="rId10"/>
    <p:sldId id="320" r:id="rId11"/>
    <p:sldId id="267" r:id="rId12"/>
    <p:sldId id="321" r:id="rId13"/>
    <p:sldId id="271" r:id="rId14"/>
    <p:sldId id="322" r:id="rId15"/>
    <p:sldId id="275" r:id="rId16"/>
    <p:sldId id="323" r:id="rId17"/>
    <p:sldId id="315" r:id="rId18"/>
    <p:sldId id="324" r:id="rId19"/>
    <p:sldId id="277" r:id="rId20"/>
    <p:sldId id="325" r:id="rId21"/>
    <p:sldId id="279" r:id="rId22"/>
    <p:sldId id="326" r:id="rId23"/>
    <p:sldId id="281" r:id="rId24"/>
    <p:sldId id="327" r:id="rId25"/>
    <p:sldId id="283" r:id="rId26"/>
    <p:sldId id="328" r:id="rId27"/>
    <p:sldId id="289" r:id="rId28"/>
    <p:sldId id="329" r:id="rId29"/>
    <p:sldId id="291" r:id="rId30"/>
    <p:sldId id="330" r:id="rId31"/>
    <p:sldId id="293" r:id="rId32"/>
    <p:sldId id="331" r:id="rId33"/>
    <p:sldId id="295" r:id="rId34"/>
    <p:sldId id="332" r:id="rId35"/>
    <p:sldId id="297" r:id="rId36"/>
    <p:sldId id="333" r:id="rId37"/>
    <p:sldId id="299" r:id="rId38"/>
    <p:sldId id="334" r:id="rId39"/>
    <p:sldId id="303" r:id="rId40"/>
    <p:sldId id="335" r:id="rId41"/>
    <p:sldId id="305" r:id="rId42"/>
    <p:sldId id="336" r:id="rId43"/>
    <p:sldId id="307" r:id="rId44"/>
    <p:sldId id="337" r:id="rId45"/>
    <p:sldId id="309" r:id="rId46"/>
    <p:sldId id="338" r:id="rId47"/>
    <p:sldId id="311" r:id="rId48"/>
    <p:sldId id="339" r:id="rId49"/>
    <p:sldId id="313" r:id="rId50"/>
    <p:sldId id="34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B42D3A-817D-42FA-AAAC-EFF2A3D0AC7D}" type="datetimeFigureOut">
              <a:rPr lang="en-US" smtClean="0"/>
              <a:pPr/>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B42D3A-817D-42FA-AAAC-EFF2A3D0AC7D}" type="datetimeFigureOut">
              <a:rPr lang="en-US" smtClean="0"/>
              <a:pPr/>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B42D3A-817D-42FA-AAAC-EFF2A3D0AC7D}" type="datetimeFigureOut">
              <a:rPr lang="en-US" smtClean="0"/>
              <a:pPr/>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B42D3A-817D-42FA-AAAC-EFF2A3D0AC7D}" type="datetimeFigureOut">
              <a:rPr lang="en-US" smtClean="0"/>
              <a:pPr/>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B42D3A-817D-42FA-AAAC-EFF2A3D0AC7D}" type="datetimeFigureOut">
              <a:rPr lang="en-US" smtClean="0"/>
              <a:pPr/>
              <a:t>3/10/2013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B42D3A-817D-42FA-AAAC-EFF2A3D0AC7D}" type="datetimeFigureOut">
              <a:rPr lang="en-US" smtClean="0"/>
              <a:pPr/>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B42D3A-817D-42FA-AAAC-EFF2A3D0AC7D}" type="datetimeFigureOut">
              <a:rPr lang="en-US" smtClean="0"/>
              <a:pPr/>
              <a:t>3/10/2013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B42D3A-817D-42FA-AAAC-EFF2A3D0AC7D}" type="datetimeFigureOut">
              <a:rPr lang="en-US" smtClean="0"/>
              <a:pPr/>
              <a:t>3/10/2013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B42D3A-817D-42FA-AAAC-EFF2A3D0AC7D}" type="datetimeFigureOut">
              <a:rPr lang="en-US" smtClean="0"/>
              <a:pPr/>
              <a:t>3/10/2013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B42D3A-817D-42FA-AAAC-EFF2A3D0AC7D}" type="datetimeFigureOut">
              <a:rPr lang="en-US" smtClean="0"/>
              <a:pPr/>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B42D3A-817D-42FA-AAAC-EFF2A3D0AC7D}" type="datetimeFigureOut">
              <a:rPr lang="en-US" smtClean="0"/>
              <a:pPr/>
              <a:t>3/10/2013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1518B1-D2A0-4AC0-B415-DF6A7B4EABFA}" type="slidenum">
              <a:rPr lang="en-US" smtClean="0"/>
              <a:pPr/>
              <a:t>‹#›</a:t>
            </a:fld>
            <a:endParaRPr lang="en-US"/>
          </a:p>
        </p:txBody>
      </p:sp>
    </p:spTree>
  </p:cSld>
  <p:clrMapOvr>
    <a:masterClrMapping/>
  </p:clrMapOvr>
  <p:transition spd="med">
    <p:push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B42D3A-817D-42FA-AAAC-EFF2A3D0AC7D}" type="datetimeFigureOut">
              <a:rPr lang="en-US" smtClean="0"/>
              <a:pPr/>
              <a:t>3/10/2013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518B1-D2A0-4AC0-B415-DF6A7B4EAB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sh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fontScale="90000"/>
          </a:bodyPr>
          <a:lstStyle/>
          <a:p>
            <a:pPr algn="just"/>
            <a:r>
              <a:rPr lang="tr-TR" sz="3600" b="1" i="1" dirty="0" smtClean="0"/>
              <a:t/>
            </a:r>
            <a:br>
              <a:rPr lang="tr-TR" sz="3600" b="1" i="1" dirty="0" smtClean="0"/>
            </a:br>
            <a:r>
              <a:rPr lang="tr-TR" sz="3100" b="1" i="1" dirty="0" smtClean="0"/>
              <a:t>BİLMECELER</a:t>
            </a:r>
            <a:r>
              <a:rPr lang="tr-TR" sz="3100" dirty="0" smtClean="0"/>
              <a:t/>
            </a:r>
            <a:br>
              <a:rPr lang="tr-TR" sz="3100" dirty="0" smtClean="0"/>
            </a:br>
            <a:r>
              <a:rPr lang="tr-TR" sz="3100" dirty="0" smtClean="0"/>
              <a:t/>
            </a:r>
            <a:br>
              <a:rPr lang="tr-TR" sz="3100" dirty="0" smtClean="0"/>
            </a:br>
            <a:r>
              <a:rPr lang="tr-TR" sz="3100" dirty="0" smtClean="0"/>
              <a:t>	Öğretmen, bilmeceyi </a:t>
            </a:r>
            <a:r>
              <a:rPr lang="tr-TR" sz="3100" dirty="0" smtClean="0"/>
              <a:t>okuduktan sonra öğrenciler  öğretmene soru sorabilir: </a:t>
            </a:r>
            <a:r>
              <a:rPr lang="tr-TR" sz="3100" dirty="0" smtClean="0"/>
              <a:t>bu yemek </a:t>
            </a:r>
            <a:r>
              <a:rPr lang="tr-TR" sz="3100" dirty="0" smtClean="0"/>
              <a:t>mi? içecek mi? meyve mi? sebze mi</a:t>
            </a:r>
            <a:r>
              <a:rPr lang="tr-TR" sz="3100" dirty="0" smtClean="0"/>
              <a:t>? hayvan mı? sınıfta var mı?... </a:t>
            </a:r>
            <a:r>
              <a:rPr lang="tr-TR" sz="3100" dirty="0" smtClean="0"/>
              <a:t>Öğrenciler nesneyi tahmin etmeye çalışırlar, aralarında tatlı bir rekabet oluşur ve ders çok eğlenceli geçer.</a:t>
            </a:r>
            <a:br>
              <a:rPr lang="tr-TR" sz="3100" dirty="0" smtClean="0"/>
            </a:br>
            <a:r>
              <a:rPr lang="tr-TR" sz="3100" dirty="0" smtClean="0"/>
              <a:t> Bu sayede öğrencinin soru sorma </a:t>
            </a:r>
            <a:r>
              <a:rPr lang="tr-TR" sz="3100" dirty="0" smtClean="0"/>
              <a:t>becerisi </a:t>
            </a:r>
            <a:r>
              <a:rPr lang="tr-TR" sz="3100" dirty="0" smtClean="0"/>
              <a:t>de </a:t>
            </a:r>
            <a:r>
              <a:rPr lang="tr-TR" sz="3100" dirty="0" smtClean="0"/>
              <a:t>gelişmiş olur. Bilmeceyi </a:t>
            </a:r>
            <a:r>
              <a:rPr lang="tr-TR" sz="3100" dirty="0" smtClean="0"/>
              <a:t>bildiklerinde öğretmen resmi </a:t>
            </a:r>
            <a:r>
              <a:rPr lang="tr-TR" sz="3100" dirty="0" smtClean="0"/>
              <a:t>gösterir, en çok bilmece bilen öğrenciye küçük </a:t>
            </a:r>
            <a:r>
              <a:rPr lang="tr-TR" sz="3600" dirty="0" smtClean="0"/>
              <a:t>bir hediye verilir. </a:t>
            </a:r>
            <a:r>
              <a:rPr lang="tr-TR" sz="3600" dirty="0" smtClean="0"/>
              <a:t/>
            </a:r>
            <a:br>
              <a:rPr lang="tr-TR" sz="3600" dirty="0" smtClean="0"/>
            </a:br>
            <a:r>
              <a:rPr lang="tr-TR" sz="3600" dirty="0" smtClean="0"/>
              <a:t>  </a:t>
            </a:r>
            <a:r>
              <a:rPr lang="tr-TR" sz="4800" dirty="0" smtClean="0"/>
              <a:t/>
            </a:r>
            <a:br>
              <a:rPr lang="tr-TR" sz="4800" dirty="0" smtClean="0"/>
            </a:br>
            <a:endParaRPr lang="en-US" sz="4800" b="1" dirty="0"/>
          </a:p>
        </p:txBody>
      </p:sp>
    </p:spTree>
  </p:cSld>
  <p:clrMapOvr>
    <a:masterClrMapping/>
  </p:clrMapOvr>
  <p:transition spd="med">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42594"/>
          </a:xfrm>
        </p:spPr>
        <p:txBody>
          <a:bodyPr>
            <a:normAutofit/>
          </a:bodyPr>
          <a:lstStyle/>
          <a:p>
            <a:r>
              <a:rPr lang="en-US" b="1" dirty="0" smtClean="0">
                <a:effectLst>
                  <a:outerShdw blurRad="38100" dist="38100" dir="2700000" algn="tl">
                    <a:srgbClr val="000000">
                      <a:alpha val="43137"/>
                    </a:srgbClr>
                  </a:outerShdw>
                </a:effectLst>
              </a:rPr>
              <a:t>U</a:t>
            </a:r>
            <a:r>
              <a:rPr lang="tr-TR" b="1" dirty="0" smtClean="0">
                <a:effectLst>
                  <a:outerShdw blurRad="38100" dist="38100" dir="2700000" algn="tl">
                    <a:srgbClr val="000000">
                      <a:alpha val="43137"/>
                    </a:srgbClr>
                  </a:outerShdw>
                </a:effectLst>
              </a:rPr>
              <a:t>YURKEN HIRILDAR</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KONUŞURKEN MIRILDAR</a:t>
            </a:r>
            <a:endParaRPr lang="en-US" dirty="0"/>
          </a:p>
        </p:txBody>
      </p:sp>
    </p:spTree>
  </p:cSld>
  <p:clrMapOvr>
    <a:masterClrMapping/>
  </p:clrMapOvr>
  <p:transition spd="med">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522512" cy="850106"/>
          </a:xfrm>
        </p:spPr>
        <p:txBody>
          <a:bodyPr>
            <a:normAutofit fontScale="90000"/>
          </a:bodyPr>
          <a:lstStyle/>
          <a:p>
            <a:pPr algn="l"/>
            <a:r>
              <a:rPr lang="tr-TR" b="1" dirty="0" smtClean="0"/>
              <a:t/>
            </a:r>
            <a:br>
              <a:rPr lang="tr-TR" b="1" dirty="0" smtClean="0"/>
            </a:br>
            <a:r>
              <a:rPr lang="en-US" b="1" dirty="0" err="1" smtClean="0"/>
              <a:t>Kedi</a:t>
            </a:r>
            <a:r>
              <a:rPr lang="en-US" dirty="0"/>
              <a:t/>
            </a:r>
            <a:br>
              <a:rPr lang="en-US" dirty="0"/>
            </a:br>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827584" y="1196752"/>
            <a:ext cx="7344815" cy="468052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normAutofit/>
          </a:bodyPr>
          <a:lstStyle/>
          <a:p>
            <a:r>
              <a:rPr lang="en-US" b="1" dirty="0" smtClean="0">
                <a:effectLst>
                  <a:outerShdw blurRad="38100" dist="38100" dir="2700000" algn="tl">
                    <a:srgbClr val="000000">
                      <a:alpha val="43137"/>
                    </a:srgbClr>
                  </a:outerShdw>
                </a:effectLst>
              </a:rPr>
              <a:t>K</a:t>
            </a:r>
            <a:r>
              <a:rPr lang="tr-TR" b="1" dirty="0" smtClean="0">
                <a:effectLst>
                  <a:outerShdw blurRad="38100" dist="38100" dir="2700000" algn="tl">
                    <a:srgbClr val="000000">
                      <a:alpha val="43137"/>
                    </a:srgbClr>
                  </a:outerShdw>
                </a:effectLst>
              </a:rPr>
              <a:t>ARŞIDA BİR KIRMIZI KİLİM</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YANINA VARDIM DİLİM DİLİM</a:t>
            </a:r>
            <a:r>
              <a:rPr lang="en-US" dirty="0" smtClean="0"/>
              <a:t/>
            </a:r>
            <a:br>
              <a:rPr lang="en-US" dirty="0" smtClean="0"/>
            </a:br>
            <a:endParaRPr lang="en-US" dirty="0"/>
          </a:p>
        </p:txBody>
      </p:sp>
    </p:spTree>
  </p:cSld>
  <p:clrMapOvr>
    <a:masterClrMapping/>
  </p:clrMapOvr>
  <p:transition spd="med">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530624" cy="922114"/>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err="1" smtClean="0">
                <a:effectLst>
                  <a:outerShdw blurRad="38100" dist="38100" dir="2700000" algn="tl">
                    <a:srgbClr val="000000">
                      <a:alpha val="43137"/>
                    </a:srgbClr>
                  </a:outerShdw>
                </a:effectLst>
              </a:rPr>
              <a:t>Kiremit</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19458" name="Picture 2"/>
          <p:cNvPicPr>
            <a:picLocks noChangeAspect="1" noChangeArrowheads="1"/>
          </p:cNvPicPr>
          <p:nvPr/>
        </p:nvPicPr>
        <p:blipFill>
          <a:blip r:embed="rId2" cstate="print"/>
          <a:srcRect/>
          <a:stretch>
            <a:fillRect/>
          </a:stretch>
        </p:blipFill>
        <p:spPr bwMode="auto">
          <a:xfrm>
            <a:off x="899592" y="1052736"/>
            <a:ext cx="7056784" cy="525658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lstStyle/>
          <a:p>
            <a:r>
              <a:rPr lang="en-US" b="1" dirty="0" smtClean="0">
                <a:effectLst>
                  <a:outerShdw blurRad="38100" dist="38100" dir="2700000" algn="tl">
                    <a:srgbClr val="000000">
                      <a:alpha val="43137"/>
                    </a:srgbClr>
                  </a:outerShdw>
                </a:effectLst>
              </a:rPr>
              <a:t>O</a:t>
            </a:r>
            <a:r>
              <a:rPr lang="tr-TR" b="1" dirty="0" smtClean="0">
                <a:effectLst>
                  <a:outerShdw blurRad="38100" dist="38100" dir="2700000" algn="tl">
                    <a:srgbClr val="000000">
                      <a:alpha val="43137"/>
                    </a:srgbClr>
                  </a:outerShdw>
                </a:effectLst>
              </a:rPr>
              <a:t>CAK BAŞINDA KARA KEDİ</a:t>
            </a:r>
            <a:endParaRPr lang="en-US" dirty="0"/>
          </a:p>
        </p:txBody>
      </p:sp>
    </p:spTree>
  </p:cSld>
  <p:clrMapOvr>
    <a:masterClrMapping/>
  </p:clrMapOvr>
  <p:transition spd="med">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386608" cy="922114"/>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err="1" smtClean="0">
                <a:effectLst>
                  <a:outerShdw blurRad="38100" dist="38100" dir="2700000" algn="tl">
                    <a:srgbClr val="000000">
                      <a:alpha val="43137"/>
                    </a:srgbClr>
                  </a:outerShdw>
                </a:effectLst>
              </a:rPr>
              <a:t>Kömür</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21506" name="Picture 2"/>
          <p:cNvPicPr>
            <a:picLocks noChangeAspect="1" noChangeArrowheads="1"/>
          </p:cNvPicPr>
          <p:nvPr/>
        </p:nvPicPr>
        <p:blipFill>
          <a:blip r:embed="rId2" cstate="print"/>
          <a:srcRect/>
          <a:stretch>
            <a:fillRect/>
          </a:stretch>
        </p:blipFill>
        <p:spPr bwMode="auto">
          <a:xfrm>
            <a:off x="899592" y="1340768"/>
            <a:ext cx="6912767" cy="468052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626"/>
          </a:xfrm>
        </p:spPr>
        <p:txBody>
          <a:bodyPr>
            <a:normAutofit/>
          </a:bodyPr>
          <a:lstStyle/>
          <a:p>
            <a:r>
              <a:rPr lang="en-US" b="1" dirty="0" smtClean="0">
                <a:effectLst>
                  <a:outerShdw blurRad="38100" dist="38100" dir="2700000" algn="tl">
                    <a:srgbClr val="000000">
                      <a:alpha val="43137"/>
                    </a:srgbClr>
                  </a:outerShdw>
                </a:effectLst>
              </a:rPr>
              <a:t>Y</a:t>
            </a:r>
            <a:r>
              <a:rPr lang="tr-TR" b="1" dirty="0" smtClean="0">
                <a:effectLst>
                  <a:outerShdw blurRad="38100" dist="38100" dir="2700000" algn="tl">
                    <a:srgbClr val="000000">
                      <a:alpha val="43137"/>
                    </a:srgbClr>
                  </a:outerShdw>
                </a:effectLst>
              </a:rPr>
              <a:t>ATINCA KEDİDEN ALÇAK</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KALKINCA DEVEDEN YÜKSEK</a:t>
            </a:r>
            <a:endParaRPr lang="en-US" dirty="0"/>
          </a:p>
        </p:txBody>
      </p:sp>
    </p:spTree>
  </p:cSld>
  <p:clrMapOvr>
    <a:masterClrMapping/>
  </p:clrMapOvr>
  <p:transition spd="med">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306488" cy="1143000"/>
          </a:xfrm>
        </p:spPr>
        <p:txBody>
          <a:bodyPr>
            <a:normAutofit/>
          </a:bodyPr>
          <a:lstStyle/>
          <a:p>
            <a:pPr algn="l"/>
            <a:r>
              <a:rPr lang="tr-TR" sz="4000" b="1" dirty="0" smtClean="0">
                <a:effectLst>
                  <a:outerShdw blurRad="38100" dist="38100" dir="2700000" algn="tl">
                    <a:srgbClr val="000000">
                      <a:alpha val="43137"/>
                    </a:srgbClr>
                  </a:outerShdw>
                </a:effectLst>
              </a:rPr>
              <a:t>Kuş</a:t>
            </a:r>
            <a:endParaRPr lang="en-US" sz="4000" b="1" dirty="0">
              <a:effectLst>
                <a:outerShdw blurRad="38100" dist="38100" dir="2700000" algn="tl">
                  <a:srgbClr val="000000">
                    <a:alpha val="43137"/>
                  </a:srgbClr>
                </a:outerShdw>
              </a:effectLst>
            </a:endParaRPr>
          </a:p>
        </p:txBody>
      </p:sp>
      <p:pic>
        <p:nvPicPr>
          <p:cNvPr id="36866" name="Picture 2"/>
          <p:cNvPicPr>
            <a:picLocks noChangeAspect="1" noChangeArrowheads="1"/>
          </p:cNvPicPr>
          <p:nvPr/>
        </p:nvPicPr>
        <p:blipFill>
          <a:blip r:embed="rId2" cstate="print"/>
          <a:srcRect/>
          <a:stretch>
            <a:fillRect/>
          </a:stretch>
        </p:blipFill>
        <p:spPr bwMode="auto">
          <a:xfrm>
            <a:off x="1763688" y="1340768"/>
            <a:ext cx="6120680" cy="453650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74642"/>
          </a:xfrm>
        </p:spPr>
        <p:txBody>
          <a:bodyPr>
            <a:normAutofit/>
          </a:bodyPr>
          <a:lstStyle/>
          <a:p>
            <a:r>
              <a:rPr lang="en-US" b="1" dirty="0" smtClean="0">
                <a:effectLst>
                  <a:outerShdw blurRad="38100" dist="38100" dir="2700000" algn="tl">
                    <a:srgbClr val="000000">
                      <a:alpha val="43137"/>
                    </a:srgbClr>
                  </a:outerShdw>
                </a:effectLst>
              </a:rPr>
              <a:t>Y</a:t>
            </a:r>
            <a:r>
              <a:rPr lang="tr-TR" b="1" dirty="0" smtClean="0">
                <a:effectLst>
                  <a:outerShdw blurRad="38100" dist="38100" dir="2700000" algn="tl">
                    <a:srgbClr val="000000">
                      <a:alpha val="43137"/>
                    </a:srgbClr>
                  </a:outerShdw>
                </a:effectLst>
              </a:rPr>
              <a:t>OL ÜSTÜNDE YAĞLI BOHÇA</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dirty="0"/>
          </a:p>
        </p:txBody>
      </p:sp>
    </p:spTree>
  </p:cSld>
  <p:clrMapOvr>
    <a:masterClrMapping/>
  </p:clrMapOvr>
  <p:transition spd="med">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242592" cy="778098"/>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err="1" smtClean="0">
                <a:effectLst>
                  <a:outerShdw blurRad="38100" dist="38100" dir="2700000" algn="tl">
                    <a:srgbClr val="000000">
                      <a:alpha val="43137"/>
                    </a:srgbClr>
                  </a:outerShdw>
                </a:effectLst>
              </a:rPr>
              <a:t>Lahana</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22530" name="Picture 2"/>
          <p:cNvPicPr>
            <a:picLocks noChangeAspect="1" noChangeArrowheads="1"/>
          </p:cNvPicPr>
          <p:nvPr/>
        </p:nvPicPr>
        <p:blipFill>
          <a:blip r:embed="rId2" cstate="print"/>
          <a:srcRect/>
          <a:stretch>
            <a:fillRect/>
          </a:stretch>
        </p:blipFill>
        <p:spPr bwMode="auto">
          <a:xfrm>
            <a:off x="755576" y="1340768"/>
            <a:ext cx="7128792" cy="468052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250706"/>
          </a:xfrm>
        </p:spPr>
        <p:txBody>
          <a:bodyPr>
            <a:normAutofit/>
          </a:bodyPr>
          <a:lstStyle/>
          <a:p>
            <a:r>
              <a:rPr lang="en-US" b="1" dirty="0" smtClean="0">
                <a:effectLst>
                  <a:outerShdw blurRad="38100" dist="38100" dir="2700000" algn="tl">
                    <a:srgbClr val="000000">
                      <a:alpha val="43137"/>
                    </a:srgbClr>
                  </a:outerShdw>
                </a:effectLst>
              </a:rPr>
              <a:t>YER ALTINDA KIRMIZI</a:t>
            </a:r>
            <a:r>
              <a:rPr lang="tr-TR" b="1" dirty="0" smtClean="0">
                <a:effectLst>
                  <a:outerShdw blurRad="38100" dist="38100" dir="2700000" algn="tl">
                    <a:srgbClr val="000000">
                      <a:alpha val="43137"/>
                    </a:srgbClr>
                  </a:outerShdw>
                </a:effectLst>
              </a:rPr>
              <a:t> MİNARE</a:t>
            </a:r>
            <a:r>
              <a:rPr lang="en-US" b="1" dirty="0" smtClean="0">
                <a:effectLst>
                  <a:outerShdw blurRad="38100" dist="38100" dir="2700000" algn="tl">
                    <a:srgbClr val="000000">
                      <a:alpha val="43137"/>
                    </a:srgbClr>
                  </a:outerShdw>
                </a:effectLst>
              </a:rPr>
              <a:t> </a:t>
            </a:r>
            <a:br>
              <a:rPr lang="en-US" b="1" dirty="0" smtClean="0">
                <a:effectLst>
                  <a:outerShdw blurRad="38100" dist="38100" dir="2700000" algn="tl">
                    <a:srgbClr val="000000">
                      <a:alpha val="43137"/>
                    </a:srgbClr>
                  </a:outerShdw>
                </a:effectLst>
              </a:rPr>
            </a:br>
            <a:endParaRPr lang="tr-TR" dirty="0"/>
          </a:p>
        </p:txBody>
      </p:sp>
    </p:spTree>
  </p:cSld>
  <p:clrMapOvr>
    <a:masterClrMapping/>
  </p:clrMapOvr>
  <p:transition spd="med">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r>
              <a:rPr lang="en-US" b="1" dirty="0" smtClean="0">
                <a:effectLst>
                  <a:outerShdw blurRad="38100" dist="38100" dir="2700000" algn="tl">
                    <a:srgbClr val="000000">
                      <a:alpha val="43137"/>
                    </a:srgbClr>
                  </a:outerShdw>
                </a:effectLst>
              </a:rPr>
              <a:t>B</a:t>
            </a:r>
            <a:r>
              <a:rPr lang="tr-TR" b="1" dirty="0" smtClean="0">
                <a:effectLst>
                  <a:outerShdw blurRad="38100" dist="38100" dir="2700000" algn="tl">
                    <a:srgbClr val="000000">
                      <a:alpha val="43137"/>
                    </a:srgbClr>
                  </a:outerShdw>
                </a:effectLst>
              </a:rPr>
              <a:t>ACAKLARI UZUN İNCE</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GÖÇÜP GİDER GÜZ GELİNCE</a:t>
            </a:r>
            <a:r>
              <a:rPr lang="en-US" dirty="0" smtClean="0"/>
              <a:t/>
            </a:r>
            <a:br>
              <a:rPr lang="en-US" dirty="0" smtClean="0"/>
            </a:br>
            <a:endParaRPr lang="en-US" dirty="0"/>
          </a:p>
        </p:txBody>
      </p:sp>
    </p:spTree>
  </p:cSld>
  <p:clrMapOvr>
    <a:masterClrMapping/>
  </p:clrMapOvr>
  <p:transition spd="med">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82552" cy="850106"/>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err="1" smtClean="0">
                <a:effectLst>
                  <a:outerShdw blurRad="38100" dist="38100" dir="2700000" algn="tl">
                    <a:srgbClr val="000000">
                      <a:alpha val="43137"/>
                    </a:srgbClr>
                  </a:outerShdw>
                </a:effectLst>
              </a:rPr>
              <a:t>Leylek</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23554" name="Picture 2"/>
          <p:cNvPicPr>
            <a:picLocks noChangeAspect="1" noChangeArrowheads="1"/>
          </p:cNvPicPr>
          <p:nvPr/>
        </p:nvPicPr>
        <p:blipFill>
          <a:blip r:embed="rId2" cstate="print"/>
          <a:srcRect/>
          <a:stretch>
            <a:fillRect/>
          </a:stretch>
        </p:blipFill>
        <p:spPr bwMode="auto">
          <a:xfrm>
            <a:off x="899592" y="1052736"/>
            <a:ext cx="7344816" cy="5184575"/>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lstStyle/>
          <a:p>
            <a:r>
              <a:rPr lang="en-US" b="1" dirty="0" smtClean="0">
                <a:effectLst>
                  <a:outerShdw blurRad="38100" dist="38100" dir="2700000" algn="tl">
                    <a:srgbClr val="000000">
                      <a:alpha val="43137"/>
                    </a:srgbClr>
                  </a:outerShdw>
                </a:effectLst>
              </a:rPr>
              <a:t>S</a:t>
            </a:r>
            <a:r>
              <a:rPr lang="tr-TR" b="1" dirty="0" smtClean="0">
                <a:effectLst>
                  <a:outerShdw blurRad="38100" dist="38100" dir="2700000" algn="tl">
                    <a:srgbClr val="000000">
                      <a:alpha val="43137"/>
                    </a:srgbClr>
                  </a:outerShdw>
                </a:effectLst>
              </a:rPr>
              <a:t>ARICA</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SULUCA</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AL ELİNE</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KOY CEBİNE</a:t>
            </a:r>
            <a:endParaRPr lang="en-US" dirty="0"/>
          </a:p>
        </p:txBody>
      </p:sp>
    </p:spTree>
  </p:cSld>
  <p:clrMapOvr>
    <a:masterClrMapping/>
  </p:clrMapOvr>
  <p:transition spd="med">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026568" cy="994122"/>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Limon</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1187624" y="1196752"/>
            <a:ext cx="6624736" cy="4824536"/>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normAutofit/>
          </a:bodyPr>
          <a:lstStyle/>
          <a:p>
            <a:r>
              <a:rPr lang="en-US" b="1" dirty="0" smtClean="0">
                <a:effectLst>
                  <a:outerShdw blurRad="38100" dist="38100" dir="2700000" algn="tl">
                    <a:srgbClr val="000000">
                      <a:alpha val="43137"/>
                    </a:srgbClr>
                  </a:outerShdw>
                </a:effectLst>
              </a:rPr>
              <a:t>İ</a:t>
            </a:r>
            <a:r>
              <a:rPr lang="tr-TR" b="1" dirty="0" smtClean="0">
                <a:effectLst>
                  <a:outerShdw blurRad="38100" dist="38100" dir="2700000" algn="tl">
                    <a:srgbClr val="000000">
                      <a:alpha val="43137"/>
                    </a:srgbClr>
                  </a:outerShdw>
                </a:effectLst>
              </a:rPr>
              <a:t>Kİ BACAKLI</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KESKİN BIÇAKLI</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dirty="0"/>
          </a:p>
        </p:txBody>
      </p:sp>
    </p:spTree>
  </p:cSld>
  <p:clrMapOvr>
    <a:masterClrMapping/>
  </p:clrMapOvr>
  <p:transition spd="med">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82552" cy="994122"/>
          </a:xfrm>
        </p:spPr>
        <p:txBody>
          <a:bodyPr>
            <a:normAutofit fontScale="90000"/>
          </a:bodyPr>
          <a:lstStyle/>
          <a:p>
            <a:pPr algn="l"/>
            <a:r>
              <a:rPr lang="tr-TR" b="1" dirty="0" smtClean="0">
                <a:effectLst>
                  <a:outerShdw blurRad="38100" dist="38100" dir="2700000" algn="tl">
                    <a:srgbClr val="000000">
                      <a:alpha val="43137"/>
                    </a:srgbClr>
                  </a:outerShdw>
                </a:effectLst>
              </a:rPr>
              <a:t/>
            </a:r>
            <a:br>
              <a:rPr lang="tr-TR" b="1" dirty="0" smtClean="0">
                <a:effectLst>
                  <a:outerShdw blurRad="38100" dist="38100" dir="2700000" algn="tl">
                    <a:srgbClr val="000000">
                      <a:alpha val="43137"/>
                    </a:srgbClr>
                  </a:outerShdw>
                </a:effectLst>
              </a:rPr>
            </a:br>
            <a:r>
              <a:rPr lang="en-US" b="1" dirty="0" err="1" smtClean="0">
                <a:effectLst>
                  <a:outerShdw blurRad="38100" dist="38100" dir="2700000" algn="tl">
                    <a:srgbClr val="000000">
                      <a:alpha val="43137"/>
                    </a:srgbClr>
                  </a:outerShdw>
                </a:effectLst>
              </a:rPr>
              <a:t>Makas</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24578" name="Picture 2"/>
          <p:cNvPicPr>
            <a:picLocks noChangeAspect="1" noChangeArrowheads="1"/>
          </p:cNvPicPr>
          <p:nvPr/>
        </p:nvPicPr>
        <p:blipFill>
          <a:blip r:embed="rId2" cstate="print"/>
          <a:srcRect/>
          <a:stretch>
            <a:fillRect/>
          </a:stretch>
        </p:blipFill>
        <p:spPr bwMode="auto">
          <a:xfrm>
            <a:off x="1259632" y="1340768"/>
            <a:ext cx="6984776" cy="4392488"/>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normAutofit/>
          </a:bodyPr>
          <a:lstStyle/>
          <a:p>
            <a:r>
              <a:rPr lang="en-US" b="1" dirty="0" smtClean="0">
                <a:effectLst>
                  <a:outerShdw blurRad="38100" dist="38100" dir="2700000" algn="tl">
                    <a:srgbClr val="000000">
                      <a:alpha val="43137"/>
                    </a:srgbClr>
                  </a:outerShdw>
                </a:effectLst>
              </a:rPr>
              <a:t>Ç</a:t>
            </a:r>
            <a:r>
              <a:rPr lang="tr-TR" b="1" dirty="0" smtClean="0">
                <a:effectLst>
                  <a:outerShdw blurRad="38100" dist="38100" dir="2700000" algn="tl">
                    <a:srgbClr val="000000">
                      <a:alpha val="43137"/>
                    </a:srgbClr>
                  </a:outerShdw>
                </a:effectLst>
              </a:rPr>
              <a:t>ARŞIDAN ALDIM BİR TANE</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EVE GETİRDİM BİN TANE</a:t>
            </a:r>
            <a:endParaRPr lang="en-US" dirty="0"/>
          </a:p>
        </p:txBody>
      </p:sp>
    </p:spTree>
  </p:cSld>
  <p:clrMapOvr>
    <a:masterClrMapping/>
  </p:clrMapOvr>
  <p:transition spd="med">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162472" cy="1143000"/>
          </a:xfrm>
        </p:spPr>
        <p:txBody>
          <a:bodyPr>
            <a:normAutofit/>
          </a:bodyPr>
          <a:lstStyle/>
          <a:p>
            <a:pPr algn="l"/>
            <a:r>
              <a:rPr lang="tr-TR" sz="4000" b="1" dirty="0" smtClean="0">
                <a:effectLst>
                  <a:outerShdw blurRad="38100" dist="38100" dir="2700000" algn="tl">
                    <a:srgbClr val="000000">
                      <a:alpha val="43137"/>
                    </a:srgbClr>
                  </a:outerShdw>
                </a:effectLst>
              </a:rPr>
              <a:t>Nar</a:t>
            </a:r>
            <a:endParaRPr lang="en-US" sz="4000" b="1"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755576" y="1340768"/>
            <a:ext cx="7056784" cy="4464496"/>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18658"/>
          </a:xfrm>
        </p:spPr>
        <p:txBody>
          <a:bodyPr/>
          <a:lstStyle/>
          <a:p>
            <a:r>
              <a:rPr lang="en-US" b="1" dirty="0" smtClean="0">
                <a:effectLst>
                  <a:outerShdw blurRad="38100" dist="38100" dir="2700000" algn="tl">
                    <a:srgbClr val="000000">
                      <a:alpha val="43137"/>
                    </a:srgbClr>
                  </a:outerShdw>
                </a:effectLst>
              </a:rPr>
              <a:t>Y</a:t>
            </a:r>
            <a:r>
              <a:rPr lang="tr-TR" b="1" dirty="0" smtClean="0">
                <a:effectLst>
                  <a:outerShdw blurRad="38100" dist="38100" dir="2700000" algn="tl">
                    <a:srgbClr val="000000">
                      <a:alpha val="43137"/>
                    </a:srgbClr>
                  </a:outerShdw>
                </a:effectLst>
              </a:rPr>
              <a:t>ER ALTINDA SAÇLI HOCA</a:t>
            </a:r>
            <a:endParaRPr lang="en-US" dirty="0"/>
          </a:p>
        </p:txBody>
      </p:sp>
    </p:spTree>
  </p:cSld>
  <p:clrMapOvr>
    <a:masterClrMapping/>
  </p:clrMapOvr>
  <p:transition spd="med">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82552" cy="1143000"/>
          </a:xfrm>
        </p:spPr>
        <p:txBody>
          <a:bodyPr>
            <a:normAutofit/>
          </a:bodyPr>
          <a:lstStyle/>
          <a:p>
            <a:pPr algn="l"/>
            <a:r>
              <a:rPr lang="tr-TR" sz="4000" b="1" dirty="0" smtClean="0">
                <a:effectLst>
                  <a:outerShdw blurRad="38100" dist="38100" dir="2700000" algn="tl">
                    <a:srgbClr val="000000">
                      <a:alpha val="43137"/>
                    </a:srgbClr>
                  </a:outerShdw>
                </a:effectLst>
              </a:rPr>
              <a:t>Pırasa</a:t>
            </a:r>
            <a:endParaRPr lang="en-US" sz="4000" b="1"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1475656" y="1124744"/>
            <a:ext cx="6192687" cy="4968552"/>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611560" y="620688"/>
            <a:ext cx="7848872" cy="5256584"/>
          </a:xfrm>
          <a:prstGeom prst="rect">
            <a:avLst/>
          </a:prstGeom>
          <a:noFill/>
          <a:ln w="9525">
            <a:noFill/>
            <a:miter lim="800000"/>
            <a:headEnd/>
            <a:tailEnd/>
          </a:ln>
        </p:spPr>
      </p:pic>
      <p:sp>
        <p:nvSpPr>
          <p:cNvPr id="2049" name="Rectangle 1"/>
          <p:cNvSpPr>
            <a:spLocks noChangeArrowheads="1"/>
          </p:cNvSpPr>
          <p:nvPr/>
        </p:nvSpPr>
        <p:spPr bwMode="auto">
          <a:xfrm>
            <a:off x="323528" y="72108"/>
            <a:ext cx="244827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Hav</a:t>
            </a:r>
            <a:r>
              <a:rPr kumimoji="0" lang="tr-TR" sz="4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uç</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r>
              <a:rPr lang="en-US" b="1" dirty="0" smtClean="0">
                <a:effectLst>
                  <a:outerShdw blurRad="38100" dist="38100" dir="2700000" algn="tl">
                    <a:srgbClr val="000000">
                      <a:alpha val="43137"/>
                    </a:srgbClr>
                  </a:outerShdw>
                </a:effectLst>
              </a:rPr>
              <a:t>S</a:t>
            </a:r>
            <a:r>
              <a:rPr lang="tr-TR" b="1" dirty="0" smtClean="0">
                <a:effectLst>
                  <a:outerShdw blurRad="38100" dist="38100" dir="2700000" algn="tl">
                    <a:srgbClr val="000000">
                      <a:alpha val="43137"/>
                    </a:srgbClr>
                  </a:outerShdw>
                </a:effectLst>
              </a:rPr>
              <a:t>ESİ VAR CANI YOK</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KONUŞUR AĞZI YOK</a:t>
            </a:r>
            <a:r>
              <a:rPr lang="en-US" b="1" dirty="0" smtClean="0">
                <a:effectLst>
                  <a:outerShdw blurRad="38100" dist="38100" dir="2700000" algn="tl">
                    <a:srgbClr val="000000">
                      <a:alpha val="43137"/>
                    </a:srgbClr>
                  </a:outerShdw>
                </a:effectLst>
              </a:rPr>
              <a:t>.</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B</a:t>
            </a:r>
            <a:r>
              <a:rPr lang="tr-TR" b="1" dirty="0" smtClean="0">
                <a:effectLst>
                  <a:outerShdw blurRad="38100" dist="38100" dir="2700000" algn="tl">
                    <a:srgbClr val="000000">
                      <a:alpha val="43137"/>
                    </a:srgbClr>
                  </a:outerShdw>
                </a:effectLst>
              </a:rPr>
              <a:t>İR KÜÇÜCÜK KUTUDUR</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İÇİ DÜNYA YURDUDUR</a:t>
            </a:r>
            <a:endParaRPr lang="en-US" dirty="0"/>
          </a:p>
        </p:txBody>
      </p:sp>
    </p:spTree>
  </p:cSld>
  <p:clrMapOvr>
    <a:masterClrMapping/>
  </p:clrMapOvr>
  <p:transition spd="med">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954560"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Radyo</a:t>
            </a:r>
            <a:r>
              <a:rPr lang="en-US" dirty="0"/>
              <a:t/>
            </a:r>
            <a:br>
              <a:rPr lang="en-US" dirty="0"/>
            </a:br>
            <a:endParaRPr lang="en-US" dirty="0"/>
          </a:p>
        </p:txBody>
      </p:sp>
      <p:pic>
        <p:nvPicPr>
          <p:cNvPr id="27650" name="Picture 2"/>
          <p:cNvPicPr>
            <a:picLocks noChangeAspect="1" noChangeArrowheads="1"/>
          </p:cNvPicPr>
          <p:nvPr/>
        </p:nvPicPr>
        <p:blipFill>
          <a:blip r:embed="rId2" cstate="print"/>
          <a:srcRect/>
          <a:stretch>
            <a:fillRect/>
          </a:stretch>
        </p:blipFill>
        <p:spPr bwMode="auto">
          <a:xfrm>
            <a:off x="1187624" y="1628800"/>
            <a:ext cx="6552727" cy="3888431"/>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18658"/>
          </a:xfrm>
        </p:spPr>
        <p:txBody>
          <a:bodyPr>
            <a:normAutofit/>
          </a:bodyPr>
          <a:lstStyle/>
          <a:p>
            <a:r>
              <a:rPr lang="en-US" b="1" dirty="0" smtClean="0">
                <a:effectLst>
                  <a:outerShdw blurRad="38100" dist="38100" dir="2700000" algn="tl">
                    <a:srgbClr val="000000">
                      <a:alpha val="43137"/>
                    </a:srgbClr>
                  </a:outerShdw>
                </a:effectLst>
              </a:rPr>
              <a:t>B</a:t>
            </a:r>
            <a:r>
              <a:rPr lang="tr-TR" b="1" dirty="0" smtClean="0">
                <a:effectLst>
                  <a:outerShdw blurRad="38100" dist="38100" dir="2700000" algn="tl">
                    <a:srgbClr val="000000">
                      <a:alpha val="43137"/>
                    </a:srgbClr>
                  </a:outerShdw>
                </a:effectLst>
              </a:rPr>
              <a:t>EN GİDERİM O GİDER</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ÖNÜMDE TİNTİN EDER</a:t>
            </a:r>
            <a:endParaRPr lang="en-US" dirty="0"/>
          </a:p>
        </p:txBody>
      </p:sp>
    </p:spTree>
  </p:cSld>
  <p:clrMapOvr>
    <a:masterClrMapping/>
  </p:clrMapOvr>
  <p:transition spd="med">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522512"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Sakal</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1475656" y="1412776"/>
            <a:ext cx="6192688" cy="453650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74642"/>
          </a:xfrm>
        </p:spPr>
        <p:txBody>
          <a:bodyPr>
            <a:normAutofit/>
          </a:bodyPr>
          <a:lstStyle/>
          <a:p>
            <a:r>
              <a:rPr lang="en-US" b="1" dirty="0" smtClean="0">
                <a:effectLst>
                  <a:outerShdw blurRad="38100" dist="38100" dir="2700000" algn="tl">
                    <a:srgbClr val="000000">
                      <a:alpha val="43137"/>
                    </a:srgbClr>
                  </a:outerShdw>
                </a:effectLst>
              </a:rPr>
              <a:t>A</a:t>
            </a:r>
            <a:r>
              <a:rPr lang="tr-TR" b="1" dirty="0" smtClean="0">
                <a:effectLst>
                  <a:outerShdw blurRad="38100" dist="38100" dir="2700000" algn="tl">
                    <a:srgbClr val="000000">
                      <a:alpha val="43137"/>
                    </a:srgbClr>
                  </a:outerShdw>
                </a:effectLst>
              </a:rPr>
              <a:t>RKASINDA SEPETİ</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GEZİYOR MEMLEKETİ</a:t>
            </a:r>
            <a:endParaRPr lang="en-US" dirty="0"/>
          </a:p>
        </p:txBody>
      </p:sp>
    </p:spTree>
  </p:cSld>
  <p:clrMapOvr>
    <a:masterClrMapping/>
  </p:clrMapOvr>
  <p:transition spd="med">
    <p:pull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18656"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Salyangoz</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29698" name="Picture 2"/>
          <p:cNvPicPr>
            <a:picLocks noChangeAspect="1" noChangeArrowheads="1"/>
          </p:cNvPicPr>
          <p:nvPr/>
        </p:nvPicPr>
        <p:blipFill>
          <a:blip r:embed="rId2" cstate="print"/>
          <a:srcRect/>
          <a:stretch>
            <a:fillRect/>
          </a:stretch>
        </p:blipFill>
        <p:spPr bwMode="auto">
          <a:xfrm>
            <a:off x="899592" y="1484784"/>
            <a:ext cx="7776864" cy="432048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18658"/>
          </a:xfrm>
        </p:spPr>
        <p:txBody>
          <a:bodyPr>
            <a:normAutofit/>
          </a:bodyPr>
          <a:lstStyle/>
          <a:p>
            <a:r>
              <a:rPr lang="en-US" b="1" dirty="0" smtClean="0">
                <a:effectLst>
                  <a:outerShdw blurRad="38100" dist="38100" dir="2700000" algn="tl">
                    <a:srgbClr val="000000">
                      <a:alpha val="43137"/>
                    </a:srgbClr>
                  </a:outerShdw>
                </a:effectLst>
              </a:rPr>
              <a:t>Ü</a:t>
            </a:r>
            <a:r>
              <a:rPr lang="tr-TR" b="1" dirty="0" smtClean="0">
                <a:effectLst>
                  <a:outerShdw blurRad="38100" dist="38100" dir="2700000" algn="tl">
                    <a:srgbClr val="000000">
                      <a:alpha val="43137"/>
                    </a:srgbClr>
                  </a:outerShdw>
                </a:effectLst>
              </a:rPr>
              <a:t>Ç YÜZ ALTMIŞ BEŞ LEYLEK</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ELLİ İKİ YAVRUSU</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ON İKİ YUMURTASI</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ADLARINI ASTIM BİR DUVARA</a:t>
            </a:r>
            <a:endParaRPr lang="en-US" dirty="0"/>
          </a:p>
        </p:txBody>
      </p:sp>
    </p:spTree>
  </p:cSld>
  <p:clrMapOvr>
    <a:masterClrMapping/>
  </p:clrMapOvr>
  <p:transition spd="med">
    <p:pull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82552"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Takvim</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0722" name="Picture 2"/>
          <p:cNvPicPr>
            <a:picLocks noChangeAspect="1" noChangeArrowheads="1"/>
          </p:cNvPicPr>
          <p:nvPr/>
        </p:nvPicPr>
        <p:blipFill>
          <a:blip r:embed="rId2" cstate="print"/>
          <a:srcRect/>
          <a:stretch>
            <a:fillRect/>
          </a:stretch>
        </p:blipFill>
        <p:spPr bwMode="auto">
          <a:xfrm>
            <a:off x="755576" y="1196752"/>
            <a:ext cx="6912768" cy="489654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r>
              <a:rPr lang="en-US" b="1" dirty="0" smtClean="0">
                <a:effectLst>
                  <a:outerShdw blurRad="38100" dist="38100" dir="2700000" algn="tl">
                    <a:srgbClr val="000000">
                      <a:alpha val="43137"/>
                    </a:srgbClr>
                  </a:outerShdw>
                </a:effectLst>
              </a:rPr>
              <a:t>K</a:t>
            </a:r>
            <a:r>
              <a:rPr lang="tr-TR" b="1" dirty="0" smtClean="0">
                <a:effectLst>
                  <a:outerShdw blurRad="38100" dist="38100" dir="2700000" algn="tl">
                    <a:srgbClr val="000000">
                      <a:alpha val="43137"/>
                    </a:srgbClr>
                  </a:outerShdw>
                </a:effectLst>
              </a:rPr>
              <a:t>UYRUĞU VAR</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CANLI DEĞİL</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KONUŞUR AMA İNSAN DEĞİL</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CAMI VAR AMA PENCERE DEĞİL</a:t>
            </a:r>
            <a:r>
              <a:rPr lang="en-US" b="1" dirty="0" smtClean="0">
                <a:effectLst>
                  <a:outerShdw blurRad="38100" dist="38100" dir="2700000" algn="tl">
                    <a:srgbClr val="000000">
                      <a:alpha val="43137"/>
                    </a:srgbClr>
                  </a:outerShdw>
                </a:effectLst>
              </a:rPr>
              <a:t>;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B</a:t>
            </a:r>
            <a:r>
              <a:rPr lang="tr-TR" b="1" dirty="0" smtClean="0">
                <a:effectLst>
                  <a:outerShdw blurRad="38100" dist="38100" dir="2700000" algn="tl">
                    <a:srgbClr val="000000">
                      <a:alpha val="43137"/>
                    </a:srgbClr>
                  </a:outerShdw>
                </a:effectLst>
              </a:rPr>
              <a:t>İR AĞACI OYMUŞLAR</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İÇİNE DÜNYAYI KOYMUŞLAR</a:t>
            </a:r>
            <a:endParaRPr lang="en-US" dirty="0"/>
          </a:p>
        </p:txBody>
      </p:sp>
    </p:spTree>
  </p:cSld>
  <p:clrMapOvr>
    <a:masterClrMapping/>
  </p:clrMapOvr>
  <p:transition spd="med">
    <p:pull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530624"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Televizyon</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2770" name="Picture 2"/>
          <p:cNvPicPr>
            <a:picLocks noChangeAspect="1" noChangeArrowheads="1"/>
          </p:cNvPicPr>
          <p:nvPr/>
        </p:nvPicPr>
        <p:blipFill>
          <a:blip r:embed="rId2" cstate="print"/>
          <a:srcRect/>
          <a:stretch>
            <a:fillRect/>
          </a:stretch>
        </p:blipFill>
        <p:spPr bwMode="auto">
          <a:xfrm>
            <a:off x="1403648" y="1988840"/>
            <a:ext cx="6336704" cy="417646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02634"/>
          </a:xfrm>
        </p:spPr>
        <p:txBody>
          <a:bodyPr/>
          <a:lstStyle/>
          <a:p>
            <a:r>
              <a:rPr lang="en-US" b="1" dirty="0" smtClean="0">
                <a:effectLst>
                  <a:outerShdw blurRad="38100" dist="38100" dir="2700000" algn="tl">
                    <a:srgbClr val="000000">
                      <a:alpha val="43137"/>
                    </a:srgbClr>
                  </a:outerShdw>
                </a:effectLst>
              </a:rPr>
              <a:t>S</a:t>
            </a:r>
            <a:r>
              <a:rPr lang="tr-TR" b="1" dirty="0" smtClean="0">
                <a:effectLst>
                  <a:outerShdw blurRad="38100" dist="38100" dir="2700000" algn="tl">
                    <a:srgbClr val="000000">
                      <a:alpha val="43137"/>
                    </a:srgbClr>
                  </a:outerShdw>
                </a:effectLst>
              </a:rPr>
              <a:t>ESİ UZUN</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KENDİ KISA</a:t>
            </a:r>
            <a:endParaRPr lang="en-US" dirty="0"/>
          </a:p>
        </p:txBody>
      </p:sp>
    </p:spTree>
  </p:cSld>
  <p:clrMapOvr>
    <a:masterClrMapping/>
  </p:clrMapOvr>
  <p:transition spd="med">
    <p:pull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18658"/>
          </a:xfrm>
        </p:spPr>
        <p:txBody>
          <a:bodyPr>
            <a:normAutofit/>
          </a:bodyPr>
          <a:lstStyle/>
          <a:p>
            <a:r>
              <a:rPr lang="en-US" b="1" dirty="0" smtClean="0">
                <a:effectLst>
                  <a:outerShdw blurRad="38100" dist="38100" dir="2700000" algn="tl">
                    <a:srgbClr val="000000">
                      <a:alpha val="43137"/>
                    </a:srgbClr>
                  </a:outerShdw>
                </a:effectLst>
              </a:rPr>
              <a:t>D</a:t>
            </a:r>
            <a:r>
              <a:rPr lang="tr-TR" b="1" dirty="0" smtClean="0">
                <a:effectLst>
                  <a:outerShdw blurRad="38100" dist="38100" dir="2700000" algn="tl">
                    <a:srgbClr val="000000">
                      <a:alpha val="43137"/>
                    </a:srgbClr>
                  </a:outerShdw>
                </a:effectLst>
              </a:rPr>
              <a:t>IŞI VAR İÇİ YOK</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DAYAK YER SUÇU YOK</a:t>
            </a:r>
            <a:endParaRPr lang="en-US" dirty="0"/>
          </a:p>
        </p:txBody>
      </p:sp>
    </p:spTree>
  </p:cSld>
  <p:clrMapOvr>
    <a:masterClrMapping/>
  </p:clrMapOvr>
  <p:transition spd="med">
    <p:pull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594520" cy="1143000"/>
          </a:xfrm>
        </p:spPr>
        <p:txBody>
          <a:bodyPr>
            <a:normAutofit fontScale="90000"/>
          </a:bodyPr>
          <a:lstStyle/>
          <a:p>
            <a:pPr algn="l"/>
            <a:r>
              <a:rPr lang="tr-TR" b="1" dirty="0" smtClean="0"/>
              <a:t/>
            </a:r>
            <a:br>
              <a:rPr lang="tr-TR" b="1" dirty="0" smtClean="0"/>
            </a:br>
            <a:r>
              <a:rPr lang="en-US" b="1" dirty="0" smtClean="0">
                <a:effectLst>
                  <a:outerShdw blurRad="38100" dist="38100" dir="2700000" algn="tl">
                    <a:srgbClr val="000000">
                      <a:alpha val="43137"/>
                    </a:srgbClr>
                  </a:outerShdw>
                </a:effectLst>
              </a:rPr>
              <a:t>Top</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3794" name="Picture 2"/>
          <p:cNvPicPr>
            <a:picLocks noChangeAspect="1" noChangeArrowheads="1"/>
          </p:cNvPicPr>
          <p:nvPr/>
        </p:nvPicPr>
        <p:blipFill>
          <a:blip r:embed="rId2" cstate="print"/>
          <a:srcRect/>
          <a:stretch>
            <a:fillRect/>
          </a:stretch>
        </p:blipFill>
        <p:spPr bwMode="auto">
          <a:xfrm>
            <a:off x="1403648" y="1268760"/>
            <a:ext cx="6264696" cy="4536504"/>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626"/>
          </a:xfrm>
        </p:spPr>
        <p:txBody>
          <a:bodyPr>
            <a:normAutofit/>
          </a:bodyPr>
          <a:lstStyle/>
          <a:p>
            <a:r>
              <a:rPr lang="en-US" b="1" dirty="0" smtClean="0">
                <a:effectLst>
                  <a:outerShdw blurRad="38100" dist="38100" dir="2700000" algn="tl">
                    <a:srgbClr val="000000">
                      <a:alpha val="43137"/>
                    </a:srgbClr>
                  </a:outerShdw>
                </a:effectLst>
              </a:rPr>
              <a:t>Y</a:t>
            </a:r>
            <a:r>
              <a:rPr lang="tr-TR" b="1" dirty="0" smtClean="0">
                <a:effectLst>
                  <a:outerShdw blurRad="38100" dist="38100" dir="2700000" algn="tl">
                    <a:srgbClr val="000000">
                      <a:alpha val="43137"/>
                    </a:srgbClr>
                  </a:outerShdw>
                </a:effectLst>
              </a:rPr>
              <a:t>ER ALTINDA YAĞLI KAYIŞ</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dirty="0"/>
          </a:p>
        </p:txBody>
      </p:sp>
    </p:spTree>
  </p:cSld>
  <p:clrMapOvr>
    <a:masterClrMapping/>
  </p:clrMapOvr>
  <p:transition spd="med">
    <p:pull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954560"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Yılan</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4818" name="Picture 2"/>
          <p:cNvPicPr>
            <a:picLocks noChangeAspect="1" noChangeArrowheads="1"/>
          </p:cNvPicPr>
          <p:nvPr/>
        </p:nvPicPr>
        <p:blipFill>
          <a:blip r:embed="rId2" cstate="print"/>
          <a:srcRect/>
          <a:stretch>
            <a:fillRect/>
          </a:stretch>
        </p:blipFill>
        <p:spPr bwMode="auto">
          <a:xfrm>
            <a:off x="1331640" y="1628800"/>
            <a:ext cx="6120679" cy="4320480"/>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74642"/>
          </a:xfrm>
        </p:spPr>
        <p:txBody>
          <a:bodyPr>
            <a:normAutofit/>
          </a:bodyPr>
          <a:lstStyle/>
          <a:p>
            <a:r>
              <a:rPr lang="en-US" b="1" dirty="0" smtClean="0">
                <a:effectLst>
                  <a:outerShdw blurRad="38100" dist="38100" dir="2700000" algn="tl">
                    <a:srgbClr val="000000">
                      <a:alpha val="43137"/>
                    </a:srgbClr>
                  </a:outerShdw>
                </a:effectLst>
              </a:rPr>
              <a:t>A</a:t>
            </a:r>
            <a:r>
              <a:rPr lang="tr-TR" b="1" dirty="0" smtClean="0">
                <a:effectLst>
                  <a:outerShdw blurRad="38100" dist="38100" dir="2700000" algn="tl">
                    <a:srgbClr val="000000">
                      <a:alpha val="43137"/>
                    </a:srgbClr>
                  </a:outerShdw>
                </a:effectLst>
              </a:rPr>
              <a:t>KŞAM BAKTIM ÇOK İDİ</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SABAH KALKTIM YOK İDİ</a:t>
            </a:r>
            <a:endParaRPr lang="en-US" dirty="0"/>
          </a:p>
        </p:txBody>
      </p:sp>
    </p:spTree>
  </p:cSld>
  <p:clrMapOvr>
    <a:masterClrMapping/>
  </p:clrMapOvr>
  <p:transition spd="med">
    <p:pull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738536"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Yıldız</a:t>
            </a:r>
            <a:r>
              <a:rPr lang="en-US" b="1" dirty="0" smtClean="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1691680" y="1484784"/>
            <a:ext cx="5472608" cy="4608512"/>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02634"/>
          </a:xfrm>
        </p:spPr>
        <p:txBody>
          <a:bodyPr>
            <a:normAutofit/>
          </a:bodyPr>
          <a:lstStyle/>
          <a:p>
            <a:r>
              <a:rPr lang="en-US" b="1" dirty="0" smtClean="0">
                <a:effectLst>
                  <a:outerShdw blurRad="38100" dist="38100" dir="2700000" algn="tl">
                    <a:srgbClr val="000000">
                      <a:alpha val="43137"/>
                    </a:srgbClr>
                  </a:outerShdw>
                </a:effectLst>
              </a:rPr>
              <a:t>O </a:t>
            </a:r>
            <a:r>
              <a:rPr lang="tr-TR" b="1" dirty="0" smtClean="0">
                <a:effectLst>
                  <a:outerShdw blurRad="38100" dist="38100" dir="2700000" algn="tl">
                    <a:srgbClr val="000000">
                      <a:alpha val="43137"/>
                    </a:srgbClr>
                  </a:outerShdw>
                </a:effectLst>
              </a:rPr>
              <a:t>YANI KAYA</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BU YANI KAYA</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İÇİNDE SARI MAYA</a:t>
            </a:r>
            <a:endParaRPr lang="en-US" dirty="0"/>
          </a:p>
        </p:txBody>
      </p:sp>
    </p:spTree>
  </p:cSld>
  <p:clrMapOvr>
    <a:masterClrMapping/>
  </p:clrMapOvr>
  <p:transition spd="med">
    <p:pull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602632"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Yumurta</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5842" name="Picture 2"/>
          <p:cNvPicPr>
            <a:picLocks noChangeAspect="1" noChangeArrowheads="1"/>
          </p:cNvPicPr>
          <p:nvPr/>
        </p:nvPicPr>
        <p:blipFill>
          <a:blip r:embed="rId2" cstate="print"/>
          <a:srcRect/>
          <a:stretch>
            <a:fillRect/>
          </a:stretch>
        </p:blipFill>
        <p:spPr bwMode="auto">
          <a:xfrm>
            <a:off x="827584" y="1268760"/>
            <a:ext cx="7344815" cy="4752528"/>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0666"/>
          </a:xfrm>
        </p:spPr>
        <p:txBody>
          <a:bodyPr>
            <a:normAutofit/>
          </a:bodyPr>
          <a:lstStyle/>
          <a:p>
            <a:r>
              <a:rPr lang="en-US" b="1" dirty="0" smtClean="0">
                <a:effectLst>
                  <a:outerShdw blurRad="38100" dist="38100" dir="2700000" algn="tl">
                    <a:srgbClr val="000000">
                      <a:alpha val="43137"/>
                    </a:srgbClr>
                  </a:outerShdw>
                </a:effectLst>
              </a:rPr>
              <a:t>K</a:t>
            </a:r>
            <a:r>
              <a:rPr lang="tr-TR" b="1" dirty="0" smtClean="0">
                <a:effectLst>
                  <a:outerShdw blurRad="38100" dist="38100" dir="2700000" algn="tl">
                    <a:srgbClr val="000000">
                      <a:alpha val="43137"/>
                    </a:srgbClr>
                  </a:outerShdw>
                </a:effectLst>
              </a:rPr>
              <a:t>ARA TAVUK DALDA YATAR</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DAL KIRILIR YERDE YATAR</a:t>
            </a:r>
            <a:endParaRPr lang="en-US" dirty="0"/>
          </a:p>
        </p:txBody>
      </p:sp>
    </p:spTree>
  </p:cSld>
  <p:clrMapOvr>
    <a:masterClrMapping/>
  </p:clrMapOvr>
  <p:transition spd="med">
    <p:pull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954560" cy="1143000"/>
          </a:xfrm>
        </p:spPr>
        <p:txBody>
          <a:bodyPr>
            <a:normAutofit fontScale="90000"/>
          </a:bodyPr>
          <a:lstStyle/>
          <a:p>
            <a:pPr algn="l"/>
            <a:r>
              <a:rPr lang="tr-TR" b="1" dirty="0" smtClean="0"/>
              <a:t/>
            </a:r>
            <a:br>
              <a:rPr lang="tr-TR" b="1" dirty="0" smtClean="0"/>
            </a:br>
            <a:r>
              <a:rPr lang="en-US" b="1" dirty="0" err="1" smtClean="0">
                <a:effectLst>
                  <a:outerShdw blurRad="38100" dist="38100" dir="2700000" algn="tl">
                    <a:srgbClr val="000000">
                      <a:alpha val="43137"/>
                    </a:srgbClr>
                  </a:outerShdw>
                </a:effectLst>
              </a:rPr>
              <a:t>Zeytin</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1691680" y="1268760"/>
            <a:ext cx="6192688" cy="4752528"/>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pPr algn="l"/>
            <a:r>
              <a:rPr lang="en-US" b="1" dirty="0" err="1" smtClean="0">
                <a:effectLst>
                  <a:outerShdw blurRad="38100" dist="38100" dir="2700000" algn="tl">
                    <a:srgbClr val="000000">
                      <a:alpha val="43137"/>
                    </a:srgbClr>
                  </a:outerShdw>
                </a:effectLst>
              </a:rPr>
              <a:t>Horoz</a:t>
            </a:r>
            <a:endParaRPr lang="en-US" b="1"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1403648" y="908720"/>
            <a:ext cx="6120680" cy="5184576"/>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50706"/>
          </a:xfrm>
        </p:spPr>
        <p:txBody>
          <a:bodyPr>
            <a:normAutofit/>
          </a:bodyPr>
          <a:lstStyle/>
          <a:p>
            <a:r>
              <a:rPr lang="tr-TR" b="1" i="1" dirty="0" smtClean="0"/>
              <a:t/>
            </a:r>
            <a:br>
              <a:rPr lang="tr-TR" b="1" i="1" dirty="0" smtClean="0"/>
            </a:br>
            <a:r>
              <a:rPr lang="tr-TR" b="1" i="1" dirty="0" smtClean="0"/>
              <a:t>TEŞEKKÜRLER</a:t>
            </a:r>
            <a:br>
              <a:rPr lang="tr-TR" b="1" i="1" dirty="0" smtClean="0"/>
            </a:br>
            <a:r>
              <a:rPr lang="tr-TR" dirty="0" smtClean="0"/>
              <a:t/>
            </a:r>
            <a:br>
              <a:rPr lang="tr-TR" dirty="0" smtClean="0"/>
            </a:br>
            <a:r>
              <a:rPr lang="tr-TR" dirty="0" smtClean="0"/>
              <a:t>Feyhan RUŞİD</a:t>
            </a:r>
            <a:br>
              <a:rPr lang="tr-TR" dirty="0" smtClean="0"/>
            </a:br>
            <a:r>
              <a:rPr lang="tr-TR" dirty="0" smtClean="0"/>
              <a:t>ÜSKÜP YETKM</a:t>
            </a:r>
            <a:br>
              <a:rPr lang="tr-TR" dirty="0" smtClean="0"/>
            </a:br>
            <a:endParaRPr lang="en-US" dirty="0"/>
          </a:p>
        </p:txBody>
      </p:sp>
    </p:spTree>
  </p:cSld>
  <p:clrMapOvr>
    <a:masterClrMapping/>
  </p:clrMapOvr>
  <p:transition spd="med">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74642"/>
          </a:xfrm>
        </p:spPr>
        <p:txBody>
          <a:bodyPr/>
          <a:lstStyle/>
          <a:p>
            <a:r>
              <a:rPr lang="en-US" b="1" dirty="0" smtClean="0">
                <a:effectLst>
                  <a:outerShdw blurRad="38100" dist="38100" dir="2700000" algn="tl">
                    <a:srgbClr val="000000">
                      <a:alpha val="43137"/>
                    </a:srgbClr>
                  </a:outerShdw>
                </a:effectLst>
              </a:rPr>
              <a:t>B</a:t>
            </a:r>
            <a:r>
              <a:rPr lang="tr-TR" b="1" dirty="0" smtClean="0">
                <a:effectLst>
                  <a:outerShdw blurRad="38100" dist="38100" dir="2700000" algn="tl">
                    <a:srgbClr val="000000">
                      <a:alpha val="43137"/>
                    </a:srgbClr>
                  </a:outerShdw>
                </a:effectLst>
              </a:rPr>
              <a:t>EN GİDERİM O KALIR</a:t>
            </a:r>
            <a:endParaRPr lang="en-US" dirty="0"/>
          </a:p>
        </p:txBody>
      </p:sp>
    </p:spTree>
  </p:cSld>
  <p:clrMapOvr>
    <a:masterClrMapping/>
  </p:clrMapOvr>
  <p:transition spd="med">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4440" cy="994122"/>
          </a:xfrm>
        </p:spPr>
        <p:txBody>
          <a:bodyPr/>
          <a:lstStyle/>
          <a:p>
            <a:pPr algn="l"/>
            <a:r>
              <a:rPr lang="tr-TR" b="1" dirty="0" smtClean="0">
                <a:effectLst>
                  <a:outerShdw blurRad="38100" dist="38100" dir="2700000" algn="tl">
                    <a:srgbClr val="000000">
                      <a:alpha val="43137"/>
                    </a:srgbClr>
                  </a:outerShdw>
                </a:effectLst>
              </a:rPr>
              <a:t>İ</a:t>
            </a:r>
            <a:r>
              <a:rPr lang="en-US" b="1" dirty="0" smtClean="0">
                <a:effectLst>
                  <a:outerShdw blurRad="38100" dist="38100" dir="2700000" algn="tl">
                    <a:srgbClr val="000000">
                      <a:alpha val="43137"/>
                    </a:srgbClr>
                  </a:outerShdw>
                </a:effectLst>
              </a:rPr>
              <a:t>z</a:t>
            </a:r>
            <a:endParaRPr lang="en-US" b="1" dirty="0">
              <a:effectLst>
                <a:outerShdw blurRad="38100" dist="38100" dir="2700000" algn="tl">
                  <a:srgbClr val="000000">
                    <a:alpha val="43137"/>
                  </a:srgbClr>
                </a:outerShdw>
              </a:effectLst>
            </a:endParaRPr>
          </a:p>
        </p:txBody>
      </p:sp>
      <p:pic>
        <p:nvPicPr>
          <p:cNvPr id="3" name="Picture 2"/>
          <p:cNvPicPr/>
          <p:nvPr/>
        </p:nvPicPr>
        <p:blipFill>
          <a:blip r:embed="rId2" cstate="print"/>
          <a:srcRect/>
          <a:stretch>
            <a:fillRect/>
          </a:stretch>
        </p:blipFill>
        <p:spPr bwMode="auto">
          <a:xfrm>
            <a:off x="971600" y="1052736"/>
            <a:ext cx="7416824" cy="4824535"/>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r>
              <a:rPr lang="en-US" b="1" dirty="0" smtClean="0">
                <a:effectLst>
                  <a:outerShdw blurRad="38100" dist="38100" dir="2700000" algn="tl">
                    <a:srgbClr val="000000">
                      <a:alpha val="43137"/>
                    </a:srgbClr>
                  </a:outerShdw>
                </a:effectLst>
              </a:rPr>
              <a:t>G</a:t>
            </a:r>
            <a:r>
              <a:rPr lang="tr-TR" b="1" dirty="0" smtClean="0">
                <a:effectLst>
                  <a:outerShdw blurRad="38100" dist="38100" dir="2700000" algn="tl">
                    <a:srgbClr val="000000">
                      <a:alpha val="43137"/>
                    </a:srgbClr>
                  </a:outerShdw>
                </a:effectLst>
              </a:rPr>
              <a:t>ÖZLERİ KÖMÜR</a:t>
            </a:r>
            <a:r>
              <a:rPr lang="en-US" b="1" dirty="0" smtClean="0">
                <a:effectLst>
                  <a:outerShdw blurRad="38100" dist="38100" dir="2700000" algn="tl">
                    <a:srgbClr val="000000">
                      <a:alpha val="43137"/>
                    </a:srgbClr>
                  </a:outerShdw>
                </a:effectLst>
              </a:rPr>
              <a:t>, </a:t>
            </a:r>
            <a:r>
              <a:rPr lang="tr-TR" b="1" dirty="0" smtClean="0">
                <a:effectLst>
                  <a:outerShdw blurRad="38100" dist="38100" dir="2700000" algn="tl">
                    <a:srgbClr val="000000">
                      <a:alpha val="43137"/>
                    </a:srgbClr>
                  </a:outerShdw>
                </a:effectLst>
              </a:rPr>
              <a:t>BAKIŞI ÖMÜR</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SOĞUK DONDURUR</a:t>
            </a:r>
            <a:r>
              <a:rPr lang="en-US" b="1" dirty="0" smtClean="0">
                <a:effectLst>
                  <a:outerShdw blurRad="38100" dist="38100" dir="2700000" algn="tl">
                    <a:srgbClr val="000000">
                      <a:alpha val="43137"/>
                    </a:srgbClr>
                  </a:outerShdw>
                </a:effectLst>
              </a:rPr>
              <a:t>,</a:t>
            </a:r>
            <a:r>
              <a:rPr lang="tr-TR" b="1" dirty="0" smtClean="0">
                <a:effectLst>
                  <a:outerShdw blurRad="38100" dist="38100" dir="2700000" algn="tl">
                    <a:srgbClr val="000000">
                      <a:alpha val="43137"/>
                    </a:srgbClr>
                  </a:outerShdw>
                </a:effectLst>
              </a:rPr>
              <a:t> SICAK ÖLDÜRÜR</a:t>
            </a:r>
            <a:endParaRPr lang="en-US" dirty="0"/>
          </a:p>
        </p:txBody>
      </p:sp>
    </p:spTree>
  </p:cSld>
  <p:clrMapOvr>
    <a:masterClrMapping/>
  </p:clrMapOvr>
  <p:transition spd="med">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466728" cy="706090"/>
          </a:xfrm>
        </p:spPr>
        <p:txBody>
          <a:bodyPr>
            <a:normAutofit fontScale="90000"/>
          </a:bodyPr>
          <a:lstStyle/>
          <a:p>
            <a:pPr algn="l"/>
            <a:r>
              <a:rPr lang="tr-TR" b="1" dirty="0" smtClean="0"/>
              <a:t/>
            </a:r>
            <a:br>
              <a:rPr lang="tr-TR" b="1" dirty="0" smtClean="0"/>
            </a:br>
            <a:r>
              <a:rPr lang="en-US" b="1" dirty="0" err="1" smtClean="0"/>
              <a:t>Kardan</a:t>
            </a:r>
            <a:r>
              <a:rPr lang="en-US" b="1" dirty="0" smtClean="0"/>
              <a:t> </a:t>
            </a:r>
            <a:r>
              <a:rPr lang="en-US" b="1" dirty="0"/>
              <a:t>Adam</a:t>
            </a:r>
            <a:r>
              <a:rPr lang="en-US" dirty="0"/>
              <a:t/>
            </a:r>
            <a:br>
              <a:rPr lang="en-US" dirty="0"/>
            </a:br>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755576" y="980728"/>
            <a:ext cx="7632848" cy="5112568"/>
          </a:xfrm>
          <a:prstGeom prst="rect">
            <a:avLst/>
          </a:prstGeom>
          <a:noFill/>
          <a:ln w="9525">
            <a:noFill/>
            <a:miter lim="800000"/>
            <a:headEnd/>
            <a:tailEnd/>
          </a:ln>
        </p:spPr>
      </p:pic>
    </p:spTree>
  </p:cSld>
  <p:clrMapOvr>
    <a:masterClrMapping/>
  </p:clrMapOvr>
  <p:transition spd="med">
    <p:pull dir="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217</Words>
  <Application>Microsoft Office PowerPoint</Application>
  <PresentationFormat>Ekran Gösterisi (4:3)</PresentationFormat>
  <Paragraphs>50</Paragraphs>
  <Slides>50</Slides>
  <Notes>0</Notes>
  <HiddenSlides>0</HiddenSlides>
  <MMClips>0</MMClips>
  <ScaleCrop>false</ScaleCrop>
  <HeadingPairs>
    <vt:vector size="4" baseType="variant">
      <vt:variant>
        <vt:lpstr>Tema</vt:lpstr>
      </vt:variant>
      <vt:variant>
        <vt:i4>1</vt:i4>
      </vt:variant>
      <vt:variant>
        <vt:lpstr>Slayt Başlıkları</vt:lpstr>
      </vt:variant>
      <vt:variant>
        <vt:i4>50</vt:i4>
      </vt:variant>
    </vt:vector>
  </HeadingPairs>
  <TitlesOfParts>
    <vt:vector size="51" baseType="lpstr">
      <vt:lpstr>Office Theme</vt:lpstr>
      <vt:lpstr> BİLMECELER   Öğretmen, bilmeceyi okuduktan sonra öğrenciler  öğretmene soru sorabilir: bu yemek mi? içecek mi? meyve mi? sebze mi? hayvan mı? sınıfta var mı?... Öğrenciler nesneyi tahmin etmeye çalışırlar, aralarında tatlı bir rekabet oluşur ve ders çok eğlenceli geçer.  Bu sayede öğrencinin soru sorma becerisi de gelişmiş olur. Bilmeceyi bildiklerinde öğretmen resmi gösterir, en çok bilmece bilen öğrenciye küçük bir hediye verilir.     </vt:lpstr>
      <vt:lpstr>YER ALTINDA KIRMIZI MİNARE  </vt:lpstr>
      <vt:lpstr>Slayt 3</vt:lpstr>
      <vt:lpstr>SESİ UZUN, KENDİ KISA</vt:lpstr>
      <vt:lpstr>Horoz</vt:lpstr>
      <vt:lpstr>BEN GİDERİM O KALIR</vt:lpstr>
      <vt:lpstr>İz</vt:lpstr>
      <vt:lpstr>GÖZLERİ KÖMÜR, BAKIŞI ÖMÜR, SOĞUK DONDURUR, SICAK ÖLDÜRÜR</vt:lpstr>
      <vt:lpstr> Kardan Adam </vt:lpstr>
      <vt:lpstr>UYURKEN HIRILDAR, KONUŞURKEN MIRILDAR</vt:lpstr>
      <vt:lpstr> Kedi </vt:lpstr>
      <vt:lpstr>KARŞIDA BİR KIRMIZI KİLİM, YANINA VARDIM DİLİM DİLİM </vt:lpstr>
      <vt:lpstr> Kiremit </vt:lpstr>
      <vt:lpstr>OCAK BAŞINDA KARA KEDİ</vt:lpstr>
      <vt:lpstr> Kömür </vt:lpstr>
      <vt:lpstr>YATINCA KEDİDEN ALÇAK, KALKINCA DEVEDEN YÜKSEK</vt:lpstr>
      <vt:lpstr>Kuş</vt:lpstr>
      <vt:lpstr>YOL ÜSTÜNDE YAĞLI BOHÇA </vt:lpstr>
      <vt:lpstr> Lahana </vt:lpstr>
      <vt:lpstr>BACAKLARI UZUN İNCE, GÖÇÜP GİDER GÜZ GELİNCE </vt:lpstr>
      <vt:lpstr> Leylek </vt:lpstr>
      <vt:lpstr>SARICA, SULUCA, AL ELİNE, KOY CEBİNE</vt:lpstr>
      <vt:lpstr> Limon </vt:lpstr>
      <vt:lpstr>İKİ BACAKLI, KESKİN BIÇAKLI </vt:lpstr>
      <vt:lpstr> Makas </vt:lpstr>
      <vt:lpstr>ÇARŞIDAN ALDIM BİR TANE, EVE GETİRDİM BİN TANE</vt:lpstr>
      <vt:lpstr>Nar</vt:lpstr>
      <vt:lpstr>YER ALTINDA SAÇLI HOCA</vt:lpstr>
      <vt:lpstr>Pırasa</vt:lpstr>
      <vt:lpstr>SESİ VAR CANI YOK, KONUŞUR AĞZI YOK. BİR KÜÇÜCÜK KUTUDUR, İÇİ DÜNYA YURDUDUR</vt:lpstr>
      <vt:lpstr> Radyo </vt:lpstr>
      <vt:lpstr>BEN GİDERİM O GİDER, ÖNÜMDE TİNTİN EDER</vt:lpstr>
      <vt:lpstr> Sakal </vt:lpstr>
      <vt:lpstr>ARKASINDA SEPETİ, GEZİYOR MEMLEKETİ</vt:lpstr>
      <vt:lpstr> Salyangoz </vt:lpstr>
      <vt:lpstr>ÜÇ YÜZ ALTMIŞ BEŞ LEYLEK, ELLİ İKİ YAVRUSU, ON İKİ YUMURTASI, ADLARINI ASTIM BİR DUVARA</vt:lpstr>
      <vt:lpstr> Takvim </vt:lpstr>
      <vt:lpstr>KUYRUĞU VAR, CANLI DEĞİL; KONUŞUR AMA İNSAN DEĞİL; CAMI VAR AMA PENCERE DEĞİL;  BİR AĞACI OYMUŞLAR, İÇİNE DÜNYAYI KOYMUŞLAR</vt:lpstr>
      <vt:lpstr> Televizyon </vt:lpstr>
      <vt:lpstr>DIŞI VAR İÇİ YOK, DAYAK YER SUÇU YOK</vt:lpstr>
      <vt:lpstr> Top </vt:lpstr>
      <vt:lpstr>YER ALTINDA YAĞLI KAYIŞ </vt:lpstr>
      <vt:lpstr> Yılan </vt:lpstr>
      <vt:lpstr>AKŞAM BAKTIM ÇOK İDİ, SABAH KALKTIM YOK İDİ</vt:lpstr>
      <vt:lpstr> Yıldız  </vt:lpstr>
      <vt:lpstr>O YANI KAYA, BU YANI KAYA, İÇİNDE SARI MAYA</vt:lpstr>
      <vt:lpstr> Yumurta </vt:lpstr>
      <vt:lpstr>KARA TAVUK DALDA YATAR, DAL KIRILIR YERDE YATAR</vt:lpstr>
      <vt:lpstr> Zeytin </vt:lpstr>
      <vt:lpstr> TEŞEKKÜRLER  Feyhan RUŞİD ÜSKÜP YETKM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Yer altında kırmızı minare.</dc:title>
  <dc:creator>engin</dc:creator>
  <cp:lastModifiedBy>Feyhan</cp:lastModifiedBy>
  <cp:revision>22</cp:revision>
  <dcterms:created xsi:type="dcterms:W3CDTF">2012-01-20T23:36:39Z</dcterms:created>
  <dcterms:modified xsi:type="dcterms:W3CDTF">2013-03-10T13:57:20Z</dcterms:modified>
</cp:coreProperties>
</file>