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344" r:id="rId3"/>
    <p:sldId id="366" r:id="rId4"/>
    <p:sldId id="367" r:id="rId5"/>
    <p:sldId id="368" r:id="rId6"/>
    <p:sldId id="369" r:id="rId7"/>
    <p:sldId id="370" r:id="rId8"/>
    <p:sldId id="371" r:id="rId9"/>
    <p:sldId id="372" r:id="rId10"/>
    <p:sldId id="373" r:id="rId11"/>
    <p:sldId id="374" r:id="rId12"/>
    <p:sldId id="376" r:id="rId13"/>
    <p:sldId id="377" r:id="rId14"/>
    <p:sldId id="378" r:id="rId15"/>
    <p:sldId id="379" r:id="rId16"/>
    <p:sldId id="380" r:id="rId17"/>
    <p:sldId id="381" r:id="rId18"/>
    <p:sldId id="382" r:id="rId19"/>
    <p:sldId id="383" r:id="rId20"/>
    <p:sldId id="384" r:id="rId21"/>
    <p:sldId id="385" r:id="rId22"/>
    <p:sldId id="386" r:id="rId23"/>
    <p:sldId id="387" r:id="rId24"/>
    <p:sldId id="388" r:id="rId25"/>
    <p:sldId id="389" r:id="rId26"/>
    <p:sldId id="390" r:id="rId27"/>
    <p:sldId id="391" r:id="rId28"/>
    <p:sldId id="392" r:id="rId29"/>
    <p:sldId id="393" r:id="rId30"/>
    <p:sldId id="394" r:id="rId31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88" autoAdjust="0"/>
    <p:restoredTop sz="94624" autoAdjust="0"/>
  </p:normalViewPr>
  <p:slideViewPr>
    <p:cSldViewPr>
      <p:cViewPr>
        <p:scale>
          <a:sx n="50" d="100"/>
          <a:sy n="50" d="100"/>
        </p:scale>
        <p:origin x="-1086" y="-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981DD700-D200-451A-9696-68C74954BCBE}" type="datetimeFigureOut">
              <a:rPr lang="tr-TR" smtClean="0"/>
              <a:pPr/>
              <a:t>27.11.2013</a:t>
            </a:fld>
            <a:endParaRPr lang="tr-TR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716E5531-96FD-425F-8A1A-3002A0217AF2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DD700-D200-451A-9696-68C74954BCBE}" type="datetimeFigureOut">
              <a:rPr lang="tr-TR" smtClean="0"/>
              <a:pPr/>
              <a:t>27.11.2013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E5531-96FD-425F-8A1A-3002A0217AF2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DD700-D200-451A-9696-68C74954BCBE}" type="datetimeFigureOut">
              <a:rPr lang="tr-TR" smtClean="0"/>
              <a:pPr/>
              <a:t>27.11.2013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E5531-96FD-425F-8A1A-3002A0217AF2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DD700-D200-451A-9696-68C74954BCBE}" type="datetimeFigureOut">
              <a:rPr lang="tr-TR" smtClean="0"/>
              <a:pPr/>
              <a:t>27.11.2013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E5531-96FD-425F-8A1A-3002A0217AF2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DD700-D200-451A-9696-68C74954BCBE}" type="datetimeFigureOut">
              <a:rPr lang="tr-TR" smtClean="0"/>
              <a:pPr/>
              <a:t>27.11.2013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E5531-96FD-425F-8A1A-3002A0217AF2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DD700-D200-451A-9696-68C74954BCBE}" type="datetimeFigureOut">
              <a:rPr lang="tr-TR" smtClean="0"/>
              <a:pPr/>
              <a:t>27.11.2013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E5531-96FD-425F-8A1A-3002A0217AF2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DD700-D200-451A-9696-68C74954BCBE}" type="datetimeFigureOut">
              <a:rPr lang="tr-TR" smtClean="0"/>
              <a:pPr/>
              <a:t>27.11.2013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E5531-96FD-425F-8A1A-3002A0217AF2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DD700-D200-451A-9696-68C74954BCBE}" type="datetimeFigureOut">
              <a:rPr lang="tr-TR" smtClean="0"/>
              <a:pPr/>
              <a:t>27.11.2013</a:t>
            </a:fld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E5531-96FD-425F-8A1A-3002A0217AF2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 smtClean="0"/>
              <a:t>Resim eklemek için simgeyi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DD700-D200-451A-9696-68C74954BCBE}" type="datetimeFigureOut">
              <a:rPr lang="tr-TR" smtClean="0"/>
              <a:pPr/>
              <a:t>27.11.2013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E5531-96FD-425F-8A1A-3002A0217AF2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DD700-D200-451A-9696-68C74954BCBE}" type="datetimeFigureOut">
              <a:rPr lang="tr-TR" smtClean="0"/>
              <a:pPr/>
              <a:t>27.11.2013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E5531-96FD-425F-8A1A-3002A0217AF2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DD700-D200-451A-9696-68C74954BCBE}" type="datetimeFigureOut">
              <a:rPr lang="tr-TR" smtClean="0"/>
              <a:pPr/>
              <a:t>27.11.2013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E5531-96FD-425F-8A1A-3002A0217AF2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981DD700-D200-451A-9696-68C74954BCBE}" type="datetimeFigureOut">
              <a:rPr lang="tr-TR" smtClean="0"/>
              <a:pPr/>
              <a:t>27.11.2013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716E5531-96FD-425F-8A1A-3002A0217AF2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med">
    <p:fade/>
  </p:transition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2.jpeg"/><Relationship Id="rId5" Type="http://schemas.openxmlformats.org/officeDocument/2006/relationships/image" Target="../media/image31.gif"/><Relationship Id="rId4" Type="http://schemas.openxmlformats.org/officeDocument/2006/relationships/image" Target="../media/image3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2.gif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1.jpeg"/><Relationship Id="rId5" Type="http://schemas.openxmlformats.org/officeDocument/2006/relationships/image" Target="../media/image80.jpeg"/><Relationship Id="rId4" Type="http://schemas.openxmlformats.org/officeDocument/2006/relationships/image" Target="../media/image7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6.jpeg"/><Relationship Id="rId5" Type="http://schemas.openxmlformats.org/officeDocument/2006/relationships/image" Target="../media/image85.jpeg"/><Relationship Id="rId4" Type="http://schemas.openxmlformats.org/officeDocument/2006/relationships/image" Target="../media/image8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1.jpeg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5.gif"/><Relationship Id="rId4" Type="http://schemas.openxmlformats.org/officeDocument/2006/relationships/image" Target="../media/image9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0.gif"/><Relationship Id="rId5" Type="http://schemas.openxmlformats.org/officeDocument/2006/relationships/image" Target="../media/image99.jpeg"/><Relationship Id="rId4" Type="http://schemas.openxmlformats.org/officeDocument/2006/relationships/image" Target="../media/image9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5.jpeg"/><Relationship Id="rId5" Type="http://schemas.openxmlformats.org/officeDocument/2006/relationships/image" Target="../media/image104.jpeg"/><Relationship Id="rId4" Type="http://schemas.openxmlformats.org/officeDocument/2006/relationships/image" Target="../media/image10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gif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0.jpeg"/><Relationship Id="rId5" Type="http://schemas.openxmlformats.org/officeDocument/2006/relationships/image" Target="../media/image109.jpeg"/><Relationship Id="rId4" Type="http://schemas.openxmlformats.org/officeDocument/2006/relationships/image" Target="../media/image10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5.jpeg"/><Relationship Id="rId5" Type="http://schemas.openxmlformats.org/officeDocument/2006/relationships/image" Target="../media/image114.jpeg"/><Relationship Id="rId4" Type="http://schemas.openxmlformats.org/officeDocument/2006/relationships/image" Target="../media/image11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0.jpeg"/><Relationship Id="rId5" Type="http://schemas.openxmlformats.org/officeDocument/2006/relationships/image" Target="../media/image119.jpeg"/><Relationship Id="rId4" Type="http://schemas.openxmlformats.org/officeDocument/2006/relationships/image" Target="../media/image11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gif"/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4.jpeg"/><Relationship Id="rId4" Type="http://schemas.openxmlformats.org/officeDocument/2006/relationships/image" Target="../media/image123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1.png"/><Relationship Id="rId3" Type="http://schemas.openxmlformats.org/officeDocument/2006/relationships/image" Target="../media/image126.jpeg"/><Relationship Id="rId7" Type="http://schemas.openxmlformats.org/officeDocument/2006/relationships/image" Target="../media/image130.jpeg"/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9.jpeg"/><Relationship Id="rId5" Type="http://schemas.openxmlformats.org/officeDocument/2006/relationships/image" Target="../media/image128.jpeg"/><Relationship Id="rId4" Type="http://schemas.openxmlformats.org/officeDocument/2006/relationships/image" Target="../media/image12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jpeg"/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5.jpeg"/><Relationship Id="rId4" Type="http://schemas.openxmlformats.org/officeDocument/2006/relationships/image" Target="../media/image13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jpeg"/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0.jpeg"/><Relationship Id="rId5" Type="http://schemas.openxmlformats.org/officeDocument/2006/relationships/image" Target="../media/image139.png"/><Relationship Id="rId4" Type="http://schemas.openxmlformats.org/officeDocument/2006/relationships/image" Target="../media/image13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jpeg"/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5.jpeg"/><Relationship Id="rId5" Type="http://schemas.openxmlformats.org/officeDocument/2006/relationships/image" Target="../media/image144.png"/><Relationship Id="rId4" Type="http://schemas.openxmlformats.org/officeDocument/2006/relationships/image" Target="../media/image1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kdörtgen 6"/>
          <p:cNvSpPr/>
          <p:nvPr/>
        </p:nvSpPr>
        <p:spPr>
          <a:xfrm>
            <a:off x="571472" y="1857364"/>
            <a:ext cx="3571900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r-TR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Haydi Türkçe Öğrenelim</a:t>
            </a:r>
          </a:p>
        </p:txBody>
      </p:sp>
      <p:sp>
        <p:nvSpPr>
          <p:cNvPr id="5" name="Dikdörtgen 6"/>
          <p:cNvSpPr/>
          <p:nvPr/>
        </p:nvSpPr>
        <p:spPr>
          <a:xfrm>
            <a:off x="4572000" y="3643314"/>
            <a:ext cx="3643338" cy="102303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tr-TR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Alfabe</a:t>
            </a:r>
            <a:endParaRPr lang="tr-TR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alibri" pitchFamily="34" charset="0"/>
            </a:endParaRPr>
          </a:p>
        </p:txBody>
      </p:sp>
      <p:pic>
        <p:nvPicPr>
          <p:cNvPr id="2" name="Picture 2" descr="D:\Documents and Settings\Onder\Desktop\alfabe-bi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0"/>
            <a:ext cx="3500462" cy="28003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8556448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İçerik Yer Tutucusu"/>
          <p:cNvSpPr>
            <a:spLocks noGrp="1"/>
          </p:cNvSpPr>
          <p:nvPr>
            <p:ph sz="quarter" idx="13"/>
          </p:nvPr>
        </p:nvSpPr>
        <p:spPr>
          <a:xfrm>
            <a:off x="571472" y="1071546"/>
            <a:ext cx="7786742" cy="5357850"/>
          </a:xfrm>
        </p:spPr>
        <p:txBody>
          <a:bodyPr>
            <a:noAutofit/>
          </a:bodyPr>
          <a:lstStyle/>
          <a:p>
            <a:pPr marL="525780" indent="-457200" algn="just">
              <a:spcBef>
                <a:spcPts val="0"/>
              </a:spcBef>
              <a:spcAft>
                <a:spcPts val="1200"/>
              </a:spcAft>
              <a:buClrTx/>
              <a:buNone/>
            </a:pPr>
            <a:r>
              <a:rPr lang="tr-TR" sz="2000" dirty="0" smtClean="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	</a:t>
            </a:r>
          </a:p>
        </p:txBody>
      </p:sp>
      <p:sp>
        <p:nvSpPr>
          <p:cNvPr id="4" name="3 Dikdörtgen"/>
          <p:cNvSpPr/>
          <p:nvPr/>
        </p:nvSpPr>
        <p:spPr>
          <a:xfrm>
            <a:off x="5143504" y="1"/>
            <a:ext cx="2571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A - a</a:t>
            </a:r>
            <a:endParaRPr lang="tr-TR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1036" name="Picture 12" descr="D:\Documents and Settings\Onder\Desktop\kelimeler\anahtar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1934" y="1285860"/>
            <a:ext cx="1071570" cy="1052934"/>
          </a:xfrm>
          <a:prstGeom prst="rect">
            <a:avLst/>
          </a:prstGeom>
          <a:noFill/>
        </p:spPr>
      </p:pic>
      <p:pic>
        <p:nvPicPr>
          <p:cNvPr id="1037" name="Picture 13" descr="D:\Documents and Settings\Onder\Desktop\kelimeler\anne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3429000"/>
            <a:ext cx="3000397" cy="2000264"/>
          </a:xfrm>
          <a:prstGeom prst="rect">
            <a:avLst/>
          </a:prstGeom>
          <a:noFill/>
        </p:spPr>
      </p:pic>
      <p:pic>
        <p:nvPicPr>
          <p:cNvPr id="1038" name="Picture 14" descr="D:\Documents and Settings\Onder\Desktop\kelimeler\arab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3429000"/>
            <a:ext cx="3329322" cy="1928826"/>
          </a:xfrm>
          <a:prstGeom prst="rect">
            <a:avLst/>
          </a:prstGeom>
          <a:noFill/>
        </p:spPr>
      </p:pic>
      <p:pic>
        <p:nvPicPr>
          <p:cNvPr id="1039" name="Picture 15" descr="D:\Documents and Settings\Onder\Desktop\kelimeler\askı.jpe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28662" y="642918"/>
            <a:ext cx="2143140" cy="2143140"/>
          </a:xfrm>
          <a:prstGeom prst="rect">
            <a:avLst/>
          </a:prstGeom>
          <a:noFill/>
        </p:spPr>
      </p:pic>
      <p:pic>
        <p:nvPicPr>
          <p:cNvPr id="1040" name="Picture 16" descr="D:\Documents and Settings\Onder\Desktop\kelimeler\ayakkabı.jpe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72198" y="857232"/>
            <a:ext cx="2143140" cy="2143140"/>
          </a:xfrm>
          <a:prstGeom prst="rect">
            <a:avLst/>
          </a:prstGeom>
          <a:noFill/>
        </p:spPr>
      </p:pic>
      <p:sp>
        <p:nvSpPr>
          <p:cNvPr id="9" name="8 Metin kutusu"/>
          <p:cNvSpPr txBox="1"/>
          <p:nvPr/>
        </p:nvSpPr>
        <p:spPr>
          <a:xfrm>
            <a:off x="714348" y="2571744"/>
            <a:ext cx="7858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A</a:t>
            </a:r>
            <a:r>
              <a:rPr lang="tr-TR" sz="2400" b="1" dirty="0" smtClean="0">
                <a:latin typeface="Calibri" pitchFamily="34" charset="0"/>
              </a:rPr>
              <a:t>skı		     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A</a:t>
            </a:r>
            <a:r>
              <a:rPr lang="tr-TR" sz="2400" b="1" dirty="0" smtClean="0">
                <a:latin typeface="Calibri" pitchFamily="34" charset="0"/>
              </a:rPr>
              <a:t>n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a</a:t>
            </a:r>
            <a:r>
              <a:rPr lang="tr-TR" sz="2400" b="1" dirty="0" smtClean="0">
                <a:latin typeface="Calibri" pitchFamily="34" charset="0"/>
              </a:rPr>
              <a:t>ht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a</a:t>
            </a:r>
            <a:r>
              <a:rPr lang="tr-TR" sz="2400" b="1" dirty="0" smtClean="0">
                <a:latin typeface="Calibri" pitchFamily="34" charset="0"/>
              </a:rPr>
              <a:t>r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A</a:t>
            </a:r>
            <a:r>
              <a:rPr lang="tr-TR" sz="2400" b="1" dirty="0" smtClean="0">
                <a:latin typeface="Calibri" pitchFamily="34" charset="0"/>
              </a:rPr>
              <a:t>y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a</a:t>
            </a:r>
            <a:r>
              <a:rPr lang="tr-TR" sz="2400" b="1" dirty="0" smtClean="0">
                <a:latin typeface="Calibri" pitchFamily="34" charset="0"/>
              </a:rPr>
              <a:t>kk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a</a:t>
            </a:r>
            <a:r>
              <a:rPr lang="tr-TR" sz="2400" b="1" dirty="0" smtClean="0">
                <a:latin typeface="Calibri" pitchFamily="34" charset="0"/>
              </a:rPr>
              <a:t>bı</a:t>
            </a: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A</a:t>
            </a:r>
            <a:r>
              <a:rPr lang="tr-TR" sz="2400" b="1" dirty="0" smtClean="0">
                <a:latin typeface="Calibri" pitchFamily="34" charset="0"/>
              </a:rPr>
              <a:t>nne		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A</a:t>
            </a:r>
            <a:r>
              <a:rPr lang="tr-TR" sz="2400" b="1" dirty="0" smtClean="0">
                <a:latin typeface="Calibri" pitchFamily="34" charset="0"/>
              </a:rPr>
              <a:t>r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a</a:t>
            </a:r>
            <a:r>
              <a:rPr lang="tr-TR" sz="2400" b="1" dirty="0" smtClean="0">
                <a:latin typeface="Calibri" pitchFamily="34" charset="0"/>
              </a:rPr>
              <a:t>b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xmlns="" val="334642006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İçerik Yer Tutucusu"/>
          <p:cNvSpPr>
            <a:spLocks noGrp="1"/>
          </p:cNvSpPr>
          <p:nvPr>
            <p:ph sz="quarter" idx="13"/>
          </p:nvPr>
        </p:nvSpPr>
        <p:spPr>
          <a:xfrm>
            <a:off x="571472" y="1071546"/>
            <a:ext cx="7786742" cy="5357850"/>
          </a:xfrm>
        </p:spPr>
        <p:txBody>
          <a:bodyPr>
            <a:noAutofit/>
          </a:bodyPr>
          <a:lstStyle/>
          <a:p>
            <a:pPr marL="525780" indent="-457200" algn="just">
              <a:spcBef>
                <a:spcPts val="0"/>
              </a:spcBef>
              <a:spcAft>
                <a:spcPts val="1200"/>
              </a:spcAft>
              <a:buClrTx/>
              <a:buNone/>
            </a:pPr>
            <a:r>
              <a:rPr lang="tr-TR" sz="2000" dirty="0" smtClean="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	</a:t>
            </a:r>
          </a:p>
        </p:txBody>
      </p:sp>
      <p:sp>
        <p:nvSpPr>
          <p:cNvPr id="4" name="3 Dikdörtgen"/>
          <p:cNvSpPr/>
          <p:nvPr/>
        </p:nvSpPr>
        <p:spPr>
          <a:xfrm>
            <a:off x="5143504" y="1"/>
            <a:ext cx="2571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B - b</a:t>
            </a:r>
            <a:endParaRPr lang="tr-TR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2050" name="Picture 2" descr="D:\Documents and Settings\Onder\Desktop\kelimeler\Bisikl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3839943"/>
            <a:ext cx="2500330" cy="1873211"/>
          </a:xfrm>
          <a:prstGeom prst="rect">
            <a:avLst/>
          </a:prstGeom>
          <a:noFill/>
        </p:spPr>
      </p:pic>
      <p:pic>
        <p:nvPicPr>
          <p:cNvPr id="2051" name="Picture 3" descr="D:\Documents and Settings\Onder\Desktop\kelimeler\baba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785794"/>
            <a:ext cx="1567094" cy="2357454"/>
          </a:xfrm>
          <a:prstGeom prst="rect">
            <a:avLst/>
          </a:prstGeom>
          <a:noFill/>
        </p:spPr>
      </p:pic>
      <p:pic>
        <p:nvPicPr>
          <p:cNvPr id="2052" name="Picture 4" descr="D:\Documents and Settings\Onder\Desktop\kelimeler\bardak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32" y="4000504"/>
            <a:ext cx="1714512" cy="1714512"/>
          </a:xfrm>
          <a:prstGeom prst="rect">
            <a:avLst/>
          </a:prstGeom>
          <a:noFill/>
        </p:spPr>
      </p:pic>
      <p:pic>
        <p:nvPicPr>
          <p:cNvPr id="2053" name="Picture 5" descr="D:\Documents and Settings\Onder\Desktop\kelimeler\bayrak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91721" y="1214422"/>
            <a:ext cx="2360559" cy="1785950"/>
          </a:xfrm>
          <a:prstGeom prst="rect">
            <a:avLst/>
          </a:prstGeom>
          <a:noFill/>
        </p:spPr>
      </p:pic>
      <p:pic>
        <p:nvPicPr>
          <p:cNvPr id="2054" name="Picture 6" descr="D:\Documents and Settings\Onder\Desktop\kelimeler\bilgisayar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72198" y="1214422"/>
            <a:ext cx="2333848" cy="1857388"/>
          </a:xfrm>
          <a:prstGeom prst="rect">
            <a:avLst/>
          </a:prstGeom>
          <a:noFill/>
        </p:spPr>
      </p:pic>
      <p:sp>
        <p:nvSpPr>
          <p:cNvPr id="9" name="8 Metin kutusu"/>
          <p:cNvSpPr txBox="1"/>
          <p:nvPr/>
        </p:nvSpPr>
        <p:spPr>
          <a:xfrm>
            <a:off x="714348" y="3143248"/>
            <a:ext cx="78581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B</a:t>
            </a:r>
            <a:r>
              <a:rPr lang="tr-TR" sz="2400" b="1" dirty="0" smtClean="0">
                <a:latin typeface="Calibri" pitchFamily="34" charset="0"/>
              </a:rPr>
              <a:t>a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b</a:t>
            </a:r>
            <a:r>
              <a:rPr lang="tr-TR" sz="2400" b="1" dirty="0" smtClean="0">
                <a:latin typeface="Calibri" pitchFamily="34" charset="0"/>
              </a:rPr>
              <a:t>a		     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B</a:t>
            </a:r>
            <a:r>
              <a:rPr lang="tr-TR" sz="2400" b="1" dirty="0" smtClean="0">
                <a:latin typeface="Calibri" pitchFamily="34" charset="0"/>
              </a:rPr>
              <a:t>ayrak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B</a:t>
            </a:r>
            <a:r>
              <a:rPr lang="tr-TR" sz="2400" b="1" dirty="0" smtClean="0">
                <a:latin typeface="Calibri" pitchFamily="34" charset="0"/>
              </a:rPr>
              <a:t>ilgisayar</a:t>
            </a: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B</a:t>
            </a:r>
            <a:r>
              <a:rPr lang="tr-TR" sz="2400" b="1" dirty="0" smtClean="0">
                <a:latin typeface="Calibri" pitchFamily="34" charset="0"/>
              </a:rPr>
              <a:t>isiklet	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B</a:t>
            </a:r>
            <a:r>
              <a:rPr lang="tr-TR" sz="2400" b="1" dirty="0" smtClean="0">
                <a:latin typeface="Calibri" pitchFamily="34" charset="0"/>
              </a:rPr>
              <a:t>ardak</a:t>
            </a:r>
          </a:p>
        </p:txBody>
      </p:sp>
    </p:spTree>
    <p:extLst>
      <p:ext uri="{BB962C8B-B14F-4D97-AF65-F5344CB8AC3E}">
        <p14:creationId xmlns:p14="http://schemas.microsoft.com/office/powerpoint/2010/main" xmlns="" val="334642006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İçerik Yer Tutucusu"/>
          <p:cNvSpPr>
            <a:spLocks noGrp="1"/>
          </p:cNvSpPr>
          <p:nvPr>
            <p:ph sz="quarter" idx="13"/>
          </p:nvPr>
        </p:nvSpPr>
        <p:spPr>
          <a:xfrm>
            <a:off x="571472" y="1071546"/>
            <a:ext cx="7786742" cy="5357850"/>
          </a:xfrm>
        </p:spPr>
        <p:txBody>
          <a:bodyPr>
            <a:noAutofit/>
          </a:bodyPr>
          <a:lstStyle/>
          <a:p>
            <a:pPr marL="525780" indent="-457200" algn="just">
              <a:spcBef>
                <a:spcPts val="0"/>
              </a:spcBef>
              <a:spcAft>
                <a:spcPts val="1200"/>
              </a:spcAft>
              <a:buClrTx/>
              <a:buNone/>
            </a:pPr>
            <a:r>
              <a:rPr lang="tr-TR" sz="2000" dirty="0" smtClean="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	</a:t>
            </a:r>
          </a:p>
        </p:txBody>
      </p:sp>
      <p:sp>
        <p:nvSpPr>
          <p:cNvPr id="4" name="3 Dikdörtgen"/>
          <p:cNvSpPr/>
          <p:nvPr/>
        </p:nvSpPr>
        <p:spPr>
          <a:xfrm>
            <a:off x="5143504" y="1"/>
            <a:ext cx="2571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C - c</a:t>
            </a:r>
            <a:endParaRPr lang="tr-TR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3074" name="Picture 2" descr="D:\Documents and Settings\Onder\Desktop\kelimeler\cüzd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0" y="1500174"/>
            <a:ext cx="1571636" cy="1571636"/>
          </a:xfrm>
          <a:prstGeom prst="rect">
            <a:avLst/>
          </a:prstGeom>
          <a:noFill/>
        </p:spPr>
      </p:pic>
      <p:pic>
        <p:nvPicPr>
          <p:cNvPr id="3075" name="Picture 3" descr="D:\Documents and Settings\Onder\Desktop\kelimeler\ca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4143380"/>
            <a:ext cx="2357454" cy="1590072"/>
          </a:xfrm>
          <a:prstGeom prst="rect">
            <a:avLst/>
          </a:prstGeom>
          <a:noFill/>
        </p:spPr>
      </p:pic>
      <p:pic>
        <p:nvPicPr>
          <p:cNvPr id="3076" name="Picture 4" descr="D:\Documents and Settings\Onder\Desktop\kelimeler\cami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7223" y="714356"/>
            <a:ext cx="2619911" cy="2500330"/>
          </a:xfrm>
          <a:prstGeom prst="rect">
            <a:avLst/>
          </a:prstGeom>
          <a:noFill/>
        </p:spPr>
      </p:pic>
      <p:pic>
        <p:nvPicPr>
          <p:cNvPr id="3077" name="Picture 5" descr="D:\Documents and Settings\Onder\Desktop\kelimeler\cetvel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3108" y="4214818"/>
            <a:ext cx="1214446" cy="1607031"/>
          </a:xfrm>
          <a:prstGeom prst="rect">
            <a:avLst/>
          </a:prstGeom>
          <a:noFill/>
        </p:spPr>
      </p:pic>
      <p:pic>
        <p:nvPicPr>
          <p:cNvPr id="3078" name="Picture 6" descr="D:\Documents and Settings\Onder\Desktop\kelimeler\civciv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43636" y="1000108"/>
            <a:ext cx="1500198" cy="2100277"/>
          </a:xfrm>
          <a:prstGeom prst="rect">
            <a:avLst/>
          </a:prstGeom>
          <a:noFill/>
        </p:spPr>
      </p:pic>
      <p:sp>
        <p:nvSpPr>
          <p:cNvPr id="9" name="8 Metin kutusu"/>
          <p:cNvSpPr txBox="1"/>
          <p:nvPr/>
        </p:nvSpPr>
        <p:spPr>
          <a:xfrm>
            <a:off x="714348" y="3214686"/>
            <a:ext cx="78581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C</a:t>
            </a:r>
            <a:r>
              <a:rPr lang="tr-TR" sz="2400" b="1" dirty="0" smtClean="0">
                <a:latin typeface="Calibri" pitchFamily="34" charset="0"/>
              </a:rPr>
              <a:t>ami		     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C</a:t>
            </a:r>
            <a:r>
              <a:rPr lang="tr-TR" sz="2400" b="1" dirty="0" smtClean="0">
                <a:latin typeface="Calibri" pitchFamily="34" charset="0"/>
              </a:rPr>
              <a:t>üzdan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C</a:t>
            </a:r>
            <a:r>
              <a:rPr lang="tr-TR" sz="2400" b="1" dirty="0" smtClean="0">
                <a:latin typeface="Calibri" pitchFamily="34" charset="0"/>
              </a:rPr>
              <a:t>iv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c</a:t>
            </a:r>
            <a:r>
              <a:rPr lang="tr-TR" sz="2400" b="1" dirty="0" smtClean="0">
                <a:latin typeface="Calibri" pitchFamily="34" charset="0"/>
              </a:rPr>
              <a:t>iv</a:t>
            </a: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C</a:t>
            </a:r>
            <a:r>
              <a:rPr lang="tr-TR" sz="2400" b="1" dirty="0" smtClean="0">
                <a:latin typeface="Calibri" pitchFamily="34" charset="0"/>
              </a:rPr>
              <a:t>etvel		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C</a:t>
            </a:r>
            <a:r>
              <a:rPr lang="tr-TR" sz="2400" b="1" dirty="0" smtClean="0">
                <a:latin typeface="Calibri" pitchFamily="34" charset="0"/>
              </a:rPr>
              <a:t>am</a:t>
            </a:r>
          </a:p>
        </p:txBody>
      </p:sp>
    </p:spTree>
    <p:extLst>
      <p:ext uri="{BB962C8B-B14F-4D97-AF65-F5344CB8AC3E}">
        <p14:creationId xmlns:p14="http://schemas.microsoft.com/office/powerpoint/2010/main" xmlns="" val="334642006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İçerik Yer Tutucusu"/>
          <p:cNvSpPr>
            <a:spLocks noGrp="1"/>
          </p:cNvSpPr>
          <p:nvPr>
            <p:ph sz="quarter" idx="13"/>
          </p:nvPr>
        </p:nvSpPr>
        <p:spPr>
          <a:xfrm>
            <a:off x="571472" y="1071546"/>
            <a:ext cx="7786742" cy="5357850"/>
          </a:xfrm>
        </p:spPr>
        <p:txBody>
          <a:bodyPr>
            <a:noAutofit/>
          </a:bodyPr>
          <a:lstStyle/>
          <a:p>
            <a:pPr marL="525780" indent="-457200" algn="just">
              <a:spcBef>
                <a:spcPts val="0"/>
              </a:spcBef>
              <a:spcAft>
                <a:spcPts val="1200"/>
              </a:spcAft>
              <a:buClrTx/>
              <a:buNone/>
            </a:pPr>
            <a:r>
              <a:rPr lang="tr-TR" sz="2000" dirty="0" smtClean="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	</a:t>
            </a:r>
          </a:p>
        </p:txBody>
      </p:sp>
      <p:sp>
        <p:nvSpPr>
          <p:cNvPr id="4" name="3 Dikdörtgen"/>
          <p:cNvSpPr/>
          <p:nvPr/>
        </p:nvSpPr>
        <p:spPr>
          <a:xfrm>
            <a:off x="5143504" y="1"/>
            <a:ext cx="2571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Ç - ç</a:t>
            </a:r>
            <a:endParaRPr lang="tr-TR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5" name="Picture 2" descr="D:\Documents and Settings\Onder\Desktop\kelimeler\çorb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3571876"/>
            <a:ext cx="2571768" cy="1976588"/>
          </a:xfrm>
          <a:prstGeom prst="rect">
            <a:avLst/>
          </a:prstGeom>
          <a:noFill/>
        </p:spPr>
      </p:pic>
      <p:pic>
        <p:nvPicPr>
          <p:cNvPr id="6" name="Picture 3" descr="D:\Documents and Settings\Onder\Desktop\kelimeler\ça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0430" y="1000108"/>
            <a:ext cx="2190765" cy="1643074"/>
          </a:xfrm>
          <a:prstGeom prst="rect">
            <a:avLst/>
          </a:prstGeom>
          <a:noFill/>
        </p:spPr>
      </p:pic>
      <p:pic>
        <p:nvPicPr>
          <p:cNvPr id="8" name="Picture 4" descr="D:\Documents and Settings\Onder\Desktop\kelimeler\çikolat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3504" y="3500438"/>
            <a:ext cx="2643206" cy="2115094"/>
          </a:xfrm>
          <a:prstGeom prst="rect">
            <a:avLst/>
          </a:prstGeom>
          <a:noFill/>
        </p:spPr>
      </p:pic>
      <p:pic>
        <p:nvPicPr>
          <p:cNvPr id="9" name="Picture 5" descr="D:\Documents and Settings\Onder\Desktop\kelimeler\çocuk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57224" y="714356"/>
            <a:ext cx="2466975" cy="1847850"/>
          </a:xfrm>
          <a:prstGeom prst="rect">
            <a:avLst/>
          </a:prstGeom>
          <a:noFill/>
        </p:spPr>
      </p:pic>
      <p:pic>
        <p:nvPicPr>
          <p:cNvPr id="10" name="Picture 6" descr="D:\Documents and Settings\Onder\Desktop\kelimeler\çorap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15074" y="928670"/>
            <a:ext cx="1714512" cy="1714512"/>
          </a:xfrm>
          <a:prstGeom prst="rect">
            <a:avLst/>
          </a:prstGeom>
          <a:noFill/>
        </p:spPr>
      </p:pic>
      <p:sp>
        <p:nvSpPr>
          <p:cNvPr id="11" name="10 Metin kutusu"/>
          <p:cNvSpPr txBox="1"/>
          <p:nvPr/>
        </p:nvSpPr>
        <p:spPr>
          <a:xfrm>
            <a:off x="714348" y="2571744"/>
            <a:ext cx="7858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Ç</a:t>
            </a:r>
            <a:r>
              <a:rPr lang="tr-TR" sz="2400" b="1" dirty="0" smtClean="0">
                <a:latin typeface="Calibri" pitchFamily="34" charset="0"/>
              </a:rPr>
              <a:t>ocuk		     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Ç</a:t>
            </a:r>
            <a:r>
              <a:rPr lang="tr-TR" sz="2400" b="1" dirty="0" smtClean="0">
                <a:latin typeface="Calibri" pitchFamily="34" charset="0"/>
              </a:rPr>
              <a:t>ay		           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Ç</a:t>
            </a:r>
            <a:r>
              <a:rPr lang="tr-TR" sz="2400" b="1" dirty="0" smtClean="0">
                <a:latin typeface="Calibri" pitchFamily="34" charset="0"/>
              </a:rPr>
              <a:t>orap</a:t>
            </a: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Ç</a:t>
            </a:r>
            <a:r>
              <a:rPr lang="tr-TR" sz="2400" b="1" dirty="0" smtClean="0">
                <a:latin typeface="Calibri" pitchFamily="34" charset="0"/>
              </a:rPr>
              <a:t>orba		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Ç</a:t>
            </a:r>
            <a:r>
              <a:rPr lang="tr-TR" sz="2400" b="1" dirty="0" smtClean="0">
                <a:latin typeface="Calibri" pitchFamily="34" charset="0"/>
              </a:rPr>
              <a:t>ikolata</a:t>
            </a:r>
          </a:p>
        </p:txBody>
      </p:sp>
    </p:spTree>
    <p:extLst>
      <p:ext uri="{BB962C8B-B14F-4D97-AF65-F5344CB8AC3E}">
        <p14:creationId xmlns:p14="http://schemas.microsoft.com/office/powerpoint/2010/main" xmlns="" val="334642006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İçerik Yer Tutucusu"/>
          <p:cNvSpPr>
            <a:spLocks noGrp="1"/>
          </p:cNvSpPr>
          <p:nvPr>
            <p:ph sz="quarter" idx="13"/>
          </p:nvPr>
        </p:nvSpPr>
        <p:spPr>
          <a:xfrm>
            <a:off x="571472" y="1071546"/>
            <a:ext cx="7786742" cy="5357850"/>
          </a:xfrm>
        </p:spPr>
        <p:txBody>
          <a:bodyPr>
            <a:noAutofit/>
          </a:bodyPr>
          <a:lstStyle/>
          <a:p>
            <a:pPr marL="525780" indent="-457200" algn="just">
              <a:spcBef>
                <a:spcPts val="0"/>
              </a:spcBef>
              <a:spcAft>
                <a:spcPts val="1200"/>
              </a:spcAft>
              <a:buClrTx/>
              <a:buNone/>
            </a:pPr>
            <a:r>
              <a:rPr lang="tr-TR" sz="2000" dirty="0" smtClean="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	</a:t>
            </a:r>
          </a:p>
        </p:txBody>
      </p:sp>
      <p:sp>
        <p:nvSpPr>
          <p:cNvPr id="4" name="3 Dikdörtgen"/>
          <p:cNvSpPr/>
          <p:nvPr/>
        </p:nvSpPr>
        <p:spPr>
          <a:xfrm>
            <a:off x="5143504" y="1"/>
            <a:ext cx="2571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D - d</a:t>
            </a:r>
            <a:endParaRPr lang="tr-TR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2050" name="Picture 2" descr="D:\Documents and Settings\Onder\Desktop\kelimeler\deft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3857628"/>
            <a:ext cx="2714644" cy="1604656"/>
          </a:xfrm>
          <a:prstGeom prst="rect">
            <a:avLst/>
          </a:prstGeom>
          <a:noFill/>
        </p:spPr>
      </p:pic>
      <p:pic>
        <p:nvPicPr>
          <p:cNvPr id="2051" name="Picture 3" descr="D:\Documents and Settings\Onder\Desktop\kelimeler\dokto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500042"/>
            <a:ext cx="2571768" cy="2598464"/>
          </a:xfrm>
          <a:prstGeom prst="rect">
            <a:avLst/>
          </a:prstGeom>
          <a:noFill/>
        </p:spPr>
      </p:pic>
      <p:pic>
        <p:nvPicPr>
          <p:cNvPr id="2052" name="Picture 4" descr="D:\Documents and Settings\Onder\Desktop\kelimeler\dolap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94" y="785794"/>
            <a:ext cx="2089324" cy="2357454"/>
          </a:xfrm>
          <a:prstGeom prst="rect">
            <a:avLst/>
          </a:prstGeom>
          <a:noFill/>
        </p:spPr>
      </p:pic>
      <p:pic>
        <p:nvPicPr>
          <p:cNvPr id="2053" name="Picture 5" descr="D:\Documents and Settings\Onder\Desktop\kelimeler\domates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4942" y="3643314"/>
            <a:ext cx="1952616" cy="1952616"/>
          </a:xfrm>
          <a:prstGeom prst="rect">
            <a:avLst/>
          </a:prstGeom>
          <a:noFill/>
        </p:spPr>
      </p:pic>
      <p:pic>
        <p:nvPicPr>
          <p:cNvPr id="2054" name="Picture 6" descr="D:\Documents and Settings\Onder\Desktop\kelimeler\dondurma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357554" y="785794"/>
            <a:ext cx="1971668" cy="2628891"/>
          </a:xfrm>
          <a:prstGeom prst="rect">
            <a:avLst/>
          </a:prstGeom>
          <a:noFill/>
        </p:spPr>
      </p:pic>
      <p:sp>
        <p:nvSpPr>
          <p:cNvPr id="9" name="8 Metin kutusu"/>
          <p:cNvSpPr txBox="1"/>
          <p:nvPr/>
        </p:nvSpPr>
        <p:spPr>
          <a:xfrm>
            <a:off x="785786" y="3286124"/>
            <a:ext cx="721523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D</a:t>
            </a:r>
            <a:r>
              <a:rPr lang="tr-TR" sz="2400" b="1" dirty="0" smtClean="0">
                <a:latin typeface="Calibri" pitchFamily="34" charset="0"/>
              </a:rPr>
              <a:t>oktor	              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D</a:t>
            </a:r>
            <a:r>
              <a:rPr lang="tr-TR" sz="2400" b="1" dirty="0" smtClean="0">
                <a:latin typeface="Calibri" pitchFamily="34" charset="0"/>
              </a:rPr>
              <a:t>on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d</a:t>
            </a:r>
            <a:r>
              <a:rPr lang="tr-TR" sz="2400" b="1" dirty="0" smtClean="0">
                <a:latin typeface="Calibri" pitchFamily="34" charset="0"/>
              </a:rPr>
              <a:t>urma	         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D</a:t>
            </a:r>
            <a:r>
              <a:rPr lang="tr-TR" sz="2400" b="1" dirty="0" smtClean="0">
                <a:latin typeface="Calibri" pitchFamily="34" charset="0"/>
              </a:rPr>
              <a:t>olap</a:t>
            </a: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D</a:t>
            </a:r>
            <a:r>
              <a:rPr lang="tr-TR" sz="2400" b="1" dirty="0" smtClean="0">
                <a:latin typeface="Calibri" pitchFamily="34" charset="0"/>
              </a:rPr>
              <a:t>efter				 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D</a:t>
            </a:r>
            <a:r>
              <a:rPr lang="tr-TR" sz="2400" b="1" dirty="0" smtClean="0">
                <a:latin typeface="Calibri" pitchFamily="34" charset="0"/>
              </a:rPr>
              <a:t>omates</a:t>
            </a:r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642006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Dikdörtgen"/>
          <p:cNvSpPr/>
          <p:nvPr/>
        </p:nvSpPr>
        <p:spPr>
          <a:xfrm>
            <a:off x="5143504" y="1"/>
            <a:ext cx="2571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E - e</a:t>
            </a:r>
            <a:endParaRPr lang="tr-TR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3074" name="Picture 2" descr="D:\Documents and Settings\Onder\Desktop\kelimeler\eşe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54" y="1071546"/>
            <a:ext cx="2527807" cy="2571768"/>
          </a:xfrm>
          <a:prstGeom prst="rect">
            <a:avLst/>
          </a:prstGeom>
          <a:noFill/>
        </p:spPr>
      </p:pic>
      <p:pic>
        <p:nvPicPr>
          <p:cNvPr id="3075" name="Picture 3" descr="D:\Documents and Settings\Onder\Desktop\kelimeler\ekme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4214818"/>
            <a:ext cx="2071702" cy="1532127"/>
          </a:xfrm>
          <a:prstGeom prst="rect">
            <a:avLst/>
          </a:prstGeom>
          <a:noFill/>
        </p:spPr>
      </p:pic>
      <p:pic>
        <p:nvPicPr>
          <p:cNvPr id="3076" name="Picture 4" descr="D:\Documents and Settings\Onder\Desktop\kelimeler\elbis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43042" y="428604"/>
            <a:ext cx="1285884" cy="3280807"/>
          </a:xfrm>
          <a:prstGeom prst="rect">
            <a:avLst/>
          </a:prstGeom>
          <a:noFill/>
        </p:spPr>
      </p:pic>
      <p:pic>
        <p:nvPicPr>
          <p:cNvPr id="3077" name="Picture 5" descr="D:\Documents and Settings\Onder\Desktop\kelimeler\eldiven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628" y="4143380"/>
            <a:ext cx="1928826" cy="1637011"/>
          </a:xfrm>
          <a:prstGeom prst="rect">
            <a:avLst/>
          </a:prstGeom>
          <a:noFill/>
        </p:spPr>
      </p:pic>
      <p:pic>
        <p:nvPicPr>
          <p:cNvPr id="3078" name="Picture 6" descr="D:\Documents and Settings\Onder\Desktop\kelimeler\elma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00760" y="1928802"/>
            <a:ext cx="2040347" cy="1714512"/>
          </a:xfrm>
          <a:prstGeom prst="rect">
            <a:avLst/>
          </a:prstGeom>
          <a:noFill/>
        </p:spPr>
      </p:pic>
      <p:sp>
        <p:nvSpPr>
          <p:cNvPr id="9" name="8 Metin kutusu"/>
          <p:cNvSpPr txBox="1"/>
          <p:nvPr/>
        </p:nvSpPr>
        <p:spPr>
          <a:xfrm>
            <a:off x="785786" y="3714752"/>
            <a:ext cx="78581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E</a:t>
            </a:r>
            <a:r>
              <a:rPr lang="tr-TR" sz="2400" b="1" dirty="0" smtClean="0">
                <a:latin typeface="Calibri" pitchFamily="34" charset="0"/>
              </a:rPr>
              <a:t>lbis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e</a:t>
            </a:r>
            <a:r>
              <a:rPr lang="tr-TR" sz="2400" b="1" dirty="0" smtClean="0">
                <a:latin typeface="Calibri" pitchFamily="34" charset="0"/>
              </a:rPr>
              <a:t>		     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E</a:t>
            </a:r>
            <a:r>
              <a:rPr lang="tr-TR" sz="2400" b="1" dirty="0" smtClean="0">
                <a:latin typeface="Calibri" pitchFamily="34" charset="0"/>
              </a:rPr>
              <a:t>ş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e</a:t>
            </a:r>
            <a:r>
              <a:rPr lang="tr-TR" sz="2400" b="1" dirty="0" smtClean="0">
                <a:latin typeface="Calibri" pitchFamily="34" charset="0"/>
              </a:rPr>
              <a:t>k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E</a:t>
            </a:r>
            <a:r>
              <a:rPr lang="tr-TR" sz="2400" b="1" dirty="0" smtClean="0">
                <a:latin typeface="Calibri" pitchFamily="34" charset="0"/>
              </a:rPr>
              <a:t>lma</a:t>
            </a: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E</a:t>
            </a:r>
            <a:r>
              <a:rPr lang="tr-TR" sz="2400" b="1" dirty="0" smtClean="0">
                <a:latin typeface="Calibri" pitchFamily="34" charset="0"/>
              </a:rPr>
              <a:t>km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e</a:t>
            </a:r>
            <a:r>
              <a:rPr lang="tr-TR" sz="2400" b="1" dirty="0" smtClean="0">
                <a:latin typeface="Calibri" pitchFamily="34" charset="0"/>
              </a:rPr>
              <a:t>k	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E</a:t>
            </a:r>
            <a:r>
              <a:rPr lang="tr-TR" sz="2400" b="1" dirty="0" smtClean="0">
                <a:latin typeface="Calibri" pitchFamily="34" charset="0"/>
              </a:rPr>
              <a:t>ldiv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e</a:t>
            </a:r>
            <a:r>
              <a:rPr lang="tr-TR" sz="2400" b="1" dirty="0" smtClean="0">
                <a:latin typeface="Calibri" pitchFamily="34" charset="0"/>
              </a:rPr>
              <a:t>n</a:t>
            </a:r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642006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İçerik Yer Tutucusu"/>
          <p:cNvSpPr>
            <a:spLocks noGrp="1"/>
          </p:cNvSpPr>
          <p:nvPr>
            <p:ph sz="quarter" idx="13"/>
          </p:nvPr>
        </p:nvSpPr>
        <p:spPr>
          <a:xfrm>
            <a:off x="571472" y="1071546"/>
            <a:ext cx="7786742" cy="5357850"/>
          </a:xfrm>
        </p:spPr>
        <p:txBody>
          <a:bodyPr>
            <a:noAutofit/>
          </a:bodyPr>
          <a:lstStyle/>
          <a:p>
            <a:pPr marL="525780" indent="-457200" algn="just">
              <a:spcBef>
                <a:spcPts val="0"/>
              </a:spcBef>
              <a:spcAft>
                <a:spcPts val="1200"/>
              </a:spcAft>
              <a:buClrTx/>
              <a:buNone/>
            </a:pPr>
            <a:r>
              <a:rPr lang="tr-TR" sz="2000" dirty="0" smtClean="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	</a:t>
            </a:r>
          </a:p>
        </p:txBody>
      </p:sp>
      <p:sp>
        <p:nvSpPr>
          <p:cNvPr id="4" name="3 Dikdörtgen"/>
          <p:cNvSpPr/>
          <p:nvPr/>
        </p:nvSpPr>
        <p:spPr>
          <a:xfrm>
            <a:off x="5143504" y="1"/>
            <a:ext cx="2571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F - f</a:t>
            </a:r>
            <a:endParaRPr lang="tr-TR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4098" name="Picture 2" descr="D:\Documents and Settings\Onder\Desktop\kelimeler\futbo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9322" y="857232"/>
            <a:ext cx="2214579" cy="2180052"/>
          </a:xfrm>
          <a:prstGeom prst="rect">
            <a:avLst/>
          </a:prstGeom>
          <a:noFill/>
        </p:spPr>
      </p:pic>
      <p:pic>
        <p:nvPicPr>
          <p:cNvPr id="4099" name="Picture 3" descr="D:\Documents and Settings\Onder\Desktop\kelimeler\far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1428736"/>
            <a:ext cx="2078729" cy="1869109"/>
          </a:xfrm>
          <a:prstGeom prst="rect">
            <a:avLst/>
          </a:prstGeom>
          <a:noFill/>
        </p:spPr>
      </p:pic>
      <p:pic>
        <p:nvPicPr>
          <p:cNvPr id="4100" name="Picture 4" descr="D:\Documents and Settings\Onder\Desktop\kelimeler\finca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1670" y="4143380"/>
            <a:ext cx="2152641" cy="1447683"/>
          </a:xfrm>
          <a:prstGeom prst="rect">
            <a:avLst/>
          </a:prstGeom>
          <a:noFill/>
        </p:spPr>
      </p:pic>
      <p:pic>
        <p:nvPicPr>
          <p:cNvPr id="4101" name="Picture 5" descr="D:\Documents and Settings\Onder\Desktop\kelimeler\fındık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57818" y="4214818"/>
            <a:ext cx="1646491" cy="1357322"/>
          </a:xfrm>
          <a:prstGeom prst="rect">
            <a:avLst/>
          </a:prstGeom>
          <a:noFill/>
        </p:spPr>
      </p:pic>
      <p:pic>
        <p:nvPicPr>
          <p:cNvPr id="4102" name="Picture 6" descr="D:\Documents and Settings\Onder\Desktop\kelimeler\fırça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57620" y="1785926"/>
            <a:ext cx="1653945" cy="1071570"/>
          </a:xfrm>
          <a:prstGeom prst="rect">
            <a:avLst/>
          </a:prstGeom>
          <a:noFill/>
        </p:spPr>
      </p:pic>
      <p:sp>
        <p:nvSpPr>
          <p:cNvPr id="9" name="8 Metin kutusu"/>
          <p:cNvSpPr txBox="1"/>
          <p:nvPr/>
        </p:nvSpPr>
        <p:spPr>
          <a:xfrm>
            <a:off x="785786" y="3071810"/>
            <a:ext cx="78581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F</a:t>
            </a:r>
            <a:r>
              <a:rPr lang="tr-TR" sz="2400" b="1" dirty="0" smtClean="0">
                <a:latin typeface="Calibri" pitchFamily="34" charset="0"/>
              </a:rPr>
              <a:t>are		     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F</a:t>
            </a:r>
            <a:r>
              <a:rPr lang="tr-TR" sz="2400" b="1" dirty="0" smtClean="0">
                <a:latin typeface="Calibri" pitchFamily="34" charset="0"/>
              </a:rPr>
              <a:t>ırça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F</a:t>
            </a:r>
            <a:r>
              <a:rPr lang="tr-TR" sz="2400" b="1" dirty="0" smtClean="0">
                <a:latin typeface="Calibri" pitchFamily="34" charset="0"/>
              </a:rPr>
              <a:t>utbol</a:t>
            </a: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F</a:t>
            </a:r>
            <a:r>
              <a:rPr lang="tr-TR" sz="2400" b="1" dirty="0" smtClean="0">
                <a:latin typeface="Calibri" pitchFamily="34" charset="0"/>
              </a:rPr>
              <a:t>incan	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F</a:t>
            </a:r>
            <a:r>
              <a:rPr lang="tr-TR" sz="2400" b="1" dirty="0" smtClean="0">
                <a:latin typeface="Calibri" pitchFamily="34" charset="0"/>
              </a:rPr>
              <a:t>ındık</a:t>
            </a:r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642006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İçerik Yer Tutucusu"/>
          <p:cNvSpPr>
            <a:spLocks noGrp="1"/>
          </p:cNvSpPr>
          <p:nvPr>
            <p:ph sz="quarter" idx="13"/>
          </p:nvPr>
        </p:nvSpPr>
        <p:spPr>
          <a:xfrm>
            <a:off x="571472" y="1071546"/>
            <a:ext cx="7786742" cy="5357850"/>
          </a:xfrm>
        </p:spPr>
        <p:txBody>
          <a:bodyPr>
            <a:noAutofit/>
          </a:bodyPr>
          <a:lstStyle/>
          <a:p>
            <a:pPr marL="525780" indent="-457200" algn="just">
              <a:spcBef>
                <a:spcPts val="0"/>
              </a:spcBef>
              <a:spcAft>
                <a:spcPts val="1200"/>
              </a:spcAft>
              <a:buClrTx/>
              <a:buNone/>
            </a:pPr>
            <a:r>
              <a:rPr lang="tr-TR" sz="2000" dirty="0" smtClean="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	</a:t>
            </a:r>
          </a:p>
        </p:txBody>
      </p:sp>
      <p:sp>
        <p:nvSpPr>
          <p:cNvPr id="4" name="3 Dikdörtgen"/>
          <p:cNvSpPr/>
          <p:nvPr/>
        </p:nvSpPr>
        <p:spPr>
          <a:xfrm>
            <a:off x="5143504" y="1"/>
            <a:ext cx="2571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G - g</a:t>
            </a:r>
            <a:endParaRPr lang="tr-TR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5122" name="Picture 2" descr="D:\Documents and Settings\Onder\Desktop\kelimeler\güneş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1357298"/>
            <a:ext cx="1419018" cy="1357322"/>
          </a:xfrm>
          <a:prstGeom prst="rect">
            <a:avLst/>
          </a:prstGeom>
          <a:noFill/>
        </p:spPr>
      </p:pic>
      <p:pic>
        <p:nvPicPr>
          <p:cNvPr id="5123" name="Picture 3" descr="D:\Documents and Settings\Onder\Desktop\kelimeler\gazet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44" y="1000108"/>
            <a:ext cx="1606013" cy="1857388"/>
          </a:xfrm>
          <a:prstGeom prst="rect">
            <a:avLst/>
          </a:prstGeom>
          <a:noFill/>
        </p:spPr>
      </p:pic>
      <p:pic>
        <p:nvPicPr>
          <p:cNvPr id="5124" name="Picture 4" descr="D:\Documents and Settings\Onder\Desktop\kelimeler\gemi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3786190"/>
            <a:ext cx="2571768" cy="1734624"/>
          </a:xfrm>
          <a:prstGeom prst="rect">
            <a:avLst/>
          </a:prstGeom>
          <a:noFill/>
        </p:spPr>
      </p:pic>
      <p:pic>
        <p:nvPicPr>
          <p:cNvPr id="5125" name="Picture 5" descr="D:\Documents and Settings\Onder\Desktop\kelimeler\göz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15074" y="1214422"/>
            <a:ext cx="1571636" cy="1571636"/>
          </a:xfrm>
          <a:prstGeom prst="rect">
            <a:avLst/>
          </a:prstGeom>
          <a:noFill/>
        </p:spPr>
      </p:pic>
      <p:pic>
        <p:nvPicPr>
          <p:cNvPr id="5126" name="Picture 6" descr="D:\Documents and Settings\Onder\Desktop\kelimeler\gözlük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14546" y="4286256"/>
            <a:ext cx="2247050" cy="1428760"/>
          </a:xfrm>
          <a:prstGeom prst="rect">
            <a:avLst/>
          </a:prstGeom>
          <a:noFill/>
        </p:spPr>
      </p:pic>
      <p:sp>
        <p:nvSpPr>
          <p:cNvPr id="9" name="8 Metin kutusu"/>
          <p:cNvSpPr txBox="1"/>
          <p:nvPr/>
        </p:nvSpPr>
        <p:spPr>
          <a:xfrm>
            <a:off x="785786" y="2857496"/>
            <a:ext cx="78581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G</a:t>
            </a:r>
            <a:r>
              <a:rPr lang="tr-TR" sz="2400" b="1" dirty="0" smtClean="0">
                <a:latin typeface="Calibri" pitchFamily="34" charset="0"/>
              </a:rPr>
              <a:t>üneş		     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G</a:t>
            </a:r>
            <a:r>
              <a:rPr lang="tr-TR" sz="2400" b="1" dirty="0" smtClean="0">
                <a:latin typeface="Calibri" pitchFamily="34" charset="0"/>
              </a:rPr>
              <a:t>azete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G</a:t>
            </a:r>
            <a:r>
              <a:rPr lang="tr-TR" sz="2400" b="1" dirty="0" smtClean="0">
                <a:latin typeface="Calibri" pitchFamily="34" charset="0"/>
              </a:rPr>
              <a:t>öz</a:t>
            </a: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G</a:t>
            </a:r>
            <a:r>
              <a:rPr lang="tr-TR" sz="2400" b="1" dirty="0" smtClean="0">
                <a:latin typeface="Calibri" pitchFamily="34" charset="0"/>
              </a:rPr>
              <a:t>özlük	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G</a:t>
            </a:r>
            <a:r>
              <a:rPr lang="tr-TR" sz="2400" b="1" dirty="0" smtClean="0">
                <a:latin typeface="Calibri" pitchFamily="34" charset="0"/>
              </a:rPr>
              <a:t>emi</a:t>
            </a:r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642006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İçerik Yer Tutucusu"/>
          <p:cNvSpPr>
            <a:spLocks noGrp="1"/>
          </p:cNvSpPr>
          <p:nvPr>
            <p:ph sz="quarter" idx="13"/>
          </p:nvPr>
        </p:nvSpPr>
        <p:spPr>
          <a:xfrm>
            <a:off x="571472" y="1071546"/>
            <a:ext cx="7786742" cy="5357850"/>
          </a:xfrm>
        </p:spPr>
        <p:txBody>
          <a:bodyPr>
            <a:noAutofit/>
          </a:bodyPr>
          <a:lstStyle/>
          <a:p>
            <a:pPr marL="525780" indent="-457200" algn="just">
              <a:spcBef>
                <a:spcPts val="0"/>
              </a:spcBef>
              <a:spcAft>
                <a:spcPts val="1200"/>
              </a:spcAft>
              <a:buClrTx/>
              <a:buNone/>
            </a:pPr>
            <a:r>
              <a:rPr lang="tr-TR" sz="2000" dirty="0" smtClean="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	</a:t>
            </a:r>
          </a:p>
        </p:txBody>
      </p:sp>
      <p:sp>
        <p:nvSpPr>
          <p:cNvPr id="4" name="3 Dikdörtgen"/>
          <p:cNvSpPr/>
          <p:nvPr/>
        </p:nvSpPr>
        <p:spPr>
          <a:xfrm>
            <a:off x="5143504" y="1"/>
            <a:ext cx="2571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Ğ - ğ</a:t>
            </a:r>
            <a:endParaRPr lang="tr-TR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5" name="Picture 7" descr="D:\Documents and Settings\Onder\Desktop\kelimeler\öğretm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70" y="3786190"/>
            <a:ext cx="2190750" cy="2190750"/>
          </a:xfrm>
          <a:prstGeom prst="rect">
            <a:avLst/>
          </a:prstGeom>
          <a:noFill/>
        </p:spPr>
      </p:pic>
      <p:pic>
        <p:nvPicPr>
          <p:cNvPr id="6" name="Picture 8" descr="D:\Documents and Settings\Onder\Desktop\kelimeler\dağ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857232"/>
            <a:ext cx="3365500" cy="2103438"/>
          </a:xfrm>
          <a:prstGeom prst="rect">
            <a:avLst/>
          </a:prstGeom>
          <a:noFill/>
        </p:spPr>
      </p:pic>
      <p:pic>
        <p:nvPicPr>
          <p:cNvPr id="8" name="Picture 9" descr="D:\Documents and Settings\Onder\Desktop\kelimeler\iğn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00166" y="4357694"/>
            <a:ext cx="1410473" cy="1571636"/>
          </a:xfrm>
          <a:prstGeom prst="rect">
            <a:avLst/>
          </a:prstGeom>
          <a:noFill/>
        </p:spPr>
      </p:pic>
      <p:pic>
        <p:nvPicPr>
          <p:cNvPr id="9" name="Picture 10" descr="D:\Documents and Settings\Onder\Desktop\kelimeler\kağıt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57818" y="1214422"/>
            <a:ext cx="2524124" cy="1711270"/>
          </a:xfrm>
          <a:prstGeom prst="rect">
            <a:avLst/>
          </a:prstGeom>
          <a:noFill/>
        </p:spPr>
      </p:pic>
      <p:pic>
        <p:nvPicPr>
          <p:cNvPr id="6146" name="Picture 2" descr="D:\Documents and Settings\Onder\Desktop\kelimeler\ağaç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143240" y="3786190"/>
            <a:ext cx="2377546" cy="2143140"/>
          </a:xfrm>
          <a:prstGeom prst="rect">
            <a:avLst/>
          </a:prstGeom>
          <a:noFill/>
        </p:spPr>
      </p:pic>
      <p:sp>
        <p:nvSpPr>
          <p:cNvPr id="10" name="9 Metin kutusu"/>
          <p:cNvSpPr txBox="1"/>
          <p:nvPr/>
        </p:nvSpPr>
        <p:spPr>
          <a:xfrm>
            <a:off x="714348" y="3000372"/>
            <a:ext cx="7858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latin typeface="Calibri" pitchFamily="34" charset="0"/>
              </a:rPr>
              <a:t>Da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ğ</a:t>
            </a:r>
            <a:r>
              <a:rPr lang="tr-TR" sz="2400" b="1" dirty="0" smtClean="0">
                <a:latin typeface="Calibri" pitchFamily="34" charset="0"/>
              </a:rPr>
              <a:t>	       			Kâ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ğ</a:t>
            </a:r>
            <a:r>
              <a:rPr lang="tr-TR" sz="2400" b="1" dirty="0" smtClean="0">
                <a:latin typeface="Calibri" pitchFamily="34" charset="0"/>
              </a:rPr>
              <a:t>ıt</a:t>
            </a: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r>
              <a:rPr lang="tr-TR" sz="2400" b="1" dirty="0" smtClean="0">
                <a:latin typeface="Calibri" pitchFamily="34" charset="0"/>
              </a:rPr>
              <a:t>İ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ğ</a:t>
            </a:r>
            <a:r>
              <a:rPr lang="tr-TR" sz="2400" b="1" dirty="0" smtClean="0">
                <a:latin typeface="Calibri" pitchFamily="34" charset="0"/>
              </a:rPr>
              <a:t>ne	             	    A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ğ</a:t>
            </a:r>
            <a:r>
              <a:rPr lang="tr-TR" sz="2400" b="1" dirty="0" smtClean="0">
                <a:latin typeface="Calibri" pitchFamily="34" charset="0"/>
              </a:rPr>
              <a:t>aç		        Ö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ğ</a:t>
            </a:r>
            <a:r>
              <a:rPr lang="tr-TR" sz="2400" b="1" dirty="0" smtClean="0">
                <a:latin typeface="Calibri" pitchFamily="34" charset="0"/>
              </a:rPr>
              <a:t>retmen	</a:t>
            </a:r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642006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İçerik Yer Tutucusu"/>
          <p:cNvSpPr>
            <a:spLocks noGrp="1"/>
          </p:cNvSpPr>
          <p:nvPr>
            <p:ph sz="quarter" idx="13"/>
          </p:nvPr>
        </p:nvSpPr>
        <p:spPr>
          <a:xfrm>
            <a:off x="571472" y="1071546"/>
            <a:ext cx="7786742" cy="5357850"/>
          </a:xfrm>
        </p:spPr>
        <p:txBody>
          <a:bodyPr>
            <a:noAutofit/>
          </a:bodyPr>
          <a:lstStyle/>
          <a:p>
            <a:pPr marL="525780" indent="-457200" algn="just">
              <a:spcBef>
                <a:spcPts val="0"/>
              </a:spcBef>
              <a:spcAft>
                <a:spcPts val="1200"/>
              </a:spcAft>
              <a:buClrTx/>
              <a:buNone/>
            </a:pPr>
            <a:r>
              <a:rPr lang="tr-TR" sz="2000" dirty="0" smtClean="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	</a:t>
            </a:r>
          </a:p>
        </p:txBody>
      </p:sp>
      <p:sp>
        <p:nvSpPr>
          <p:cNvPr id="4" name="3 Dikdörtgen"/>
          <p:cNvSpPr/>
          <p:nvPr/>
        </p:nvSpPr>
        <p:spPr>
          <a:xfrm>
            <a:off x="5143504" y="1"/>
            <a:ext cx="2571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H - h</a:t>
            </a:r>
            <a:endParaRPr lang="tr-TR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7172" name="Picture 4" descr="D:\Documents and Settings\Onder\Desktop\kelimeler\hemşi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3500438"/>
            <a:ext cx="1500198" cy="2478810"/>
          </a:xfrm>
          <a:prstGeom prst="rect">
            <a:avLst/>
          </a:prstGeom>
          <a:noFill/>
        </p:spPr>
      </p:pic>
      <p:pic>
        <p:nvPicPr>
          <p:cNvPr id="7173" name="Picture 5" descr="D:\Documents and Settings\Onder\Desktop\kelimeler\harita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1000108"/>
            <a:ext cx="3200400" cy="1905000"/>
          </a:xfrm>
          <a:prstGeom prst="rect">
            <a:avLst/>
          </a:prstGeom>
          <a:noFill/>
        </p:spPr>
      </p:pic>
      <p:pic>
        <p:nvPicPr>
          <p:cNvPr id="7174" name="Picture 6" descr="D:\Documents and Settings\Onder\Desktop\kelimeler\hastan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42" y="1071546"/>
            <a:ext cx="2800350" cy="1905000"/>
          </a:xfrm>
          <a:prstGeom prst="rect">
            <a:avLst/>
          </a:prstGeom>
          <a:noFill/>
        </p:spPr>
      </p:pic>
      <p:pic>
        <p:nvPicPr>
          <p:cNvPr id="7175" name="Picture 7" descr="D:\Documents and Settings\Onder\Desktop\kelimeler\havuç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28992" y="4429132"/>
            <a:ext cx="2011694" cy="1571636"/>
          </a:xfrm>
          <a:prstGeom prst="rect">
            <a:avLst/>
          </a:prstGeom>
          <a:noFill/>
        </p:spPr>
      </p:pic>
      <p:pic>
        <p:nvPicPr>
          <p:cNvPr id="7176" name="Picture 8" descr="D:\Documents and Settings\Onder\Desktop\kelimeler\havuz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29322" y="3857628"/>
            <a:ext cx="1905000" cy="2038350"/>
          </a:xfrm>
          <a:prstGeom prst="rect">
            <a:avLst/>
          </a:prstGeom>
          <a:noFill/>
        </p:spPr>
      </p:pic>
      <p:sp>
        <p:nvSpPr>
          <p:cNvPr id="10" name="9 Metin kutusu"/>
          <p:cNvSpPr txBox="1"/>
          <p:nvPr/>
        </p:nvSpPr>
        <p:spPr>
          <a:xfrm>
            <a:off x="714348" y="3000372"/>
            <a:ext cx="7858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H</a:t>
            </a:r>
            <a:r>
              <a:rPr lang="tr-TR" sz="2400" b="1" dirty="0" smtClean="0">
                <a:latin typeface="Calibri" pitchFamily="34" charset="0"/>
              </a:rPr>
              <a:t>arita	       	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H</a:t>
            </a:r>
            <a:r>
              <a:rPr lang="tr-TR" sz="2400" b="1" dirty="0" smtClean="0">
                <a:latin typeface="Calibri" pitchFamily="34" charset="0"/>
              </a:rPr>
              <a:t>astane</a:t>
            </a: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H</a:t>
            </a:r>
            <a:r>
              <a:rPr lang="tr-TR" sz="2400" b="1" dirty="0" smtClean="0">
                <a:latin typeface="Calibri" pitchFamily="34" charset="0"/>
              </a:rPr>
              <a:t>emşire               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H</a:t>
            </a:r>
            <a:r>
              <a:rPr lang="tr-TR" sz="2400" b="1" dirty="0" smtClean="0">
                <a:latin typeface="Calibri" pitchFamily="34" charset="0"/>
              </a:rPr>
              <a:t>avuç		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H</a:t>
            </a:r>
            <a:r>
              <a:rPr lang="tr-TR" sz="2400" b="1" dirty="0" smtClean="0">
                <a:latin typeface="Calibri" pitchFamily="34" charset="0"/>
              </a:rPr>
              <a:t>avuz	</a:t>
            </a:r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642006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İçerik Yer Tutucusu"/>
          <p:cNvSpPr>
            <a:spLocks noGrp="1"/>
          </p:cNvSpPr>
          <p:nvPr>
            <p:ph sz="quarter" idx="13"/>
          </p:nvPr>
        </p:nvSpPr>
        <p:spPr>
          <a:xfrm>
            <a:off x="571472" y="1071546"/>
            <a:ext cx="7786742" cy="5357850"/>
          </a:xfrm>
        </p:spPr>
        <p:txBody>
          <a:bodyPr>
            <a:noAutofit/>
          </a:bodyPr>
          <a:lstStyle/>
          <a:p>
            <a:pPr marL="525780" indent="-457200" algn="just">
              <a:spcBef>
                <a:spcPts val="0"/>
              </a:spcBef>
              <a:spcAft>
                <a:spcPts val="1200"/>
              </a:spcAft>
              <a:buClrTx/>
              <a:buNone/>
            </a:pPr>
            <a:r>
              <a:rPr lang="tr-TR" sz="2000" dirty="0" smtClean="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	</a:t>
            </a:r>
          </a:p>
        </p:txBody>
      </p:sp>
      <p:sp>
        <p:nvSpPr>
          <p:cNvPr id="4" name="3 Dikdörtgen"/>
          <p:cNvSpPr/>
          <p:nvPr/>
        </p:nvSpPr>
        <p:spPr>
          <a:xfrm>
            <a:off x="5143504" y="1"/>
            <a:ext cx="2571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I</a:t>
            </a:r>
            <a:r>
              <a:rPr lang="tr-TR" sz="400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 - </a:t>
            </a:r>
            <a:r>
              <a:rPr lang="tr-T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ı</a:t>
            </a:r>
            <a:endParaRPr lang="tr-TR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1026" name="Picture 2" descr="D:\Documents and Settings\Onder\Desktop\kelimeler\ırma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6" y="3714752"/>
            <a:ext cx="2574563" cy="1928826"/>
          </a:xfrm>
          <a:prstGeom prst="rect">
            <a:avLst/>
          </a:prstGeom>
          <a:noFill/>
        </p:spPr>
      </p:pic>
      <p:pic>
        <p:nvPicPr>
          <p:cNvPr id="1027" name="Picture 3" descr="D:\Documents and Settings\Onder\Desktop\kelimeler\ıspana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7554" y="1428736"/>
            <a:ext cx="1747842" cy="1546478"/>
          </a:xfrm>
          <a:prstGeom prst="rect">
            <a:avLst/>
          </a:prstGeom>
          <a:noFill/>
        </p:spPr>
      </p:pic>
      <p:pic>
        <p:nvPicPr>
          <p:cNvPr id="1029" name="Picture 5" descr="D:\Documents and Settings\Onder\Desktop\kelimeler\ışık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8662" y="785794"/>
            <a:ext cx="2190750" cy="2190750"/>
          </a:xfrm>
          <a:prstGeom prst="rect">
            <a:avLst/>
          </a:prstGeom>
          <a:noFill/>
        </p:spPr>
      </p:pic>
      <p:pic>
        <p:nvPicPr>
          <p:cNvPr id="1030" name="Picture 6" descr="D:\Documents and Settings\Onder\Desktop\kelimeler\ızgar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71604" y="3714752"/>
            <a:ext cx="2899140" cy="1857388"/>
          </a:xfrm>
          <a:prstGeom prst="rect">
            <a:avLst/>
          </a:prstGeom>
          <a:noFill/>
        </p:spPr>
      </p:pic>
      <p:pic>
        <p:nvPicPr>
          <p:cNvPr id="1031" name="Picture 7" descr="D:\Documents and Settings\Onder\Desktop\kelimeler\ıslık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429256" y="1071546"/>
            <a:ext cx="2786082" cy="1857388"/>
          </a:xfrm>
          <a:prstGeom prst="rect">
            <a:avLst/>
          </a:prstGeom>
          <a:noFill/>
        </p:spPr>
      </p:pic>
      <p:sp>
        <p:nvSpPr>
          <p:cNvPr id="9" name="8 Metin kutusu"/>
          <p:cNvSpPr txBox="1"/>
          <p:nvPr/>
        </p:nvSpPr>
        <p:spPr>
          <a:xfrm>
            <a:off x="857224" y="3000372"/>
            <a:ext cx="71438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I</a:t>
            </a:r>
            <a:r>
              <a:rPr lang="tr-TR" sz="2400" b="1" dirty="0" smtClean="0">
                <a:latin typeface="Calibri" pitchFamily="34" charset="0"/>
              </a:rPr>
              <a:t>ş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ı</a:t>
            </a:r>
            <a:r>
              <a:rPr lang="tr-TR" sz="2400" b="1" dirty="0" smtClean="0">
                <a:latin typeface="Calibri" pitchFamily="34" charset="0"/>
              </a:rPr>
              <a:t>k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I</a:t>
            </a:r>
            <a:r>
              <a:rPr lang="tr-TR" sz="2400" b="1" dirty="0" smtClean="0">
                <a:latin typeface="Calibri" pitchFamily="34" charset="0"/>
              </a:rPr>
              <a:t>spanak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I</a:t>
            </a:r>
            <a:r>
              <a:rPr lang="tr-TR" sz="2400" b="1" dirty="0" smtClean="0">
                <a:latin typeface="Calibri" pitchFamily="34" charset="0"/>
              </a:rPr>
              <a:t>sl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ı</a:t>
            </a:r>
            <a:r>
              <a:rPr lang="tr-TR" sz="2400" b="1" dirty="0" smtClean="0">
                <a:latin typeface="Calibri" pitchFamily="34" charset="0"/>
              </a:rPr>
              <a:t>k</a:t>
            </a: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I</a:t>
            </a:r>
            <a:r>
              <a:rPr lang="tr-TR" sz="2400" b="1" dirty="0" smtClean="0">
                <a:latin typeface="Calibri" pitchFamily="34" charset="0"/>
              </a:rPr>
              <a:t>zgara	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I</a:t>
            </a:r>
            <a:r>
              <a:rPr lang="tr-TR" sz="2400" b="1" dirty="0" smtClean="0">
                <a:latin typeface="Calibri" pitchFamily="34" charset="0"/>
              </a:rPr>
              <a:t>rmak</a:t>
            </a:r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642006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İçerik Yer Tutucusu"/>
          <p:cNvSpPr>
            <a:spLocks noGrp="1"/>
          </p:cNvSpPr>
          <p:nvPr>
            <p:ph sz="quarter" idx="13"/>
          </p:nvPr>
        </p:nvSpPr>
        <p:spPr>
          <a:xfrm>
            <a:off x="571472" y="1071546"/>
            <a:ext cx="7786742" cy="5357850"/>
          </a:xfrm>
        </p:spPr>
        <p:txBody>
          <a:bodyPr>
            <a:noAutofit/>
          </a:bodyPr>
          <a:lstStyle/>
          <a:p>
            <a:pPr marL="525780" indent="-457200" algn="just">
              <a:spcBef>
                <a:spcPts val="0"/>
              </a:spcBef>
              <a:spcAft>
                <a:spcPts val="1200"/>
              </a:spcAft>
              <a:buClrTx/>
              <a:buNone/>
            </a:pPr>
            <a:r>
              <a:rPr lang="tr-TR" sz="2000" dirty="0" smtClean="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	</a:t>
            </a:r>
          </a:p>
        </p:txBody>
      </p:sp>
      <p:sp>
        <p:nvSpPr>
          <p:cNvPr id="4" name="3 Dikdörtgen"/>
          <p:cNvSpPr/>
          <p:nvPr/>
        </p:nvSpPr>
        <p:spPr>
          <a:xfrm>
            <a:off x="5143504" y="1"/>
            <a:ext cx="2571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İ - i</a:t>
            </a:r>
            <a:endParaRPr lang="tr-TR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2" name="Picture 2" descr="D:\Documents and Settings\Onder\Desktop\kelimeler\düzenlendi\ins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071546"/>
            <a:ext cx="3076570" cy="1769028"/>
          </a:xfrm>
          <a:prstGeom prst="rect">
            <a:avLst/>
          </a:prstGeom>
          <a:noFill/>
        </p:spPr>
      </p:pic>
      <p:pic>
        <p:nvPicPr>
          <p:cNvPr id="3" name="Picture 3" descr="D:\Documents and Settings\Onder\Desktop\kelimeler\düzenlendi\iğn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1428736"/>
            <a:ext cx="1218136" cy="1357322"/>
          </a:xfrm>
          <a:prstGeom prst="rect">
            <a:avLst/>
          </a:prstGeom>
          <a:noFill/>
        </p:spPr>
      </p:pic>
      <p:pic>
        <p:nvPicPr>
          <p:cNvPr id="1028" name="Picture 4" descr="D:\Documents and Settings\Onder\Desktop\kelimeler\düzenlendi\imz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2" y="3929066"/>
            <a:ext cx="2786082" cy="1846683"/>
          </a:xfrm>
          <a:prstGeom prst="rect">
            <a:avLst/>
          </a:prstGeom>
          <a:noFill/>
        </p:spPr>
      </p:pic>
      <p:pic>
        <p:nvPicPr>
          <p:cNvPr id="5" name="Picture 5" descr="D:\Documents and Settings\Onder\Desktop\kelimeler\düzenlendi\inci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43042" y="4143380"/>
            <a:ext cx="2571768" cy="1633996"/>
          </a:xfrm>
          <a:prstGeom prst="rect">
            <a:avLst/>
          </a:prstGeom>
          <a:noFill/>
        </p:spPr>
      </p:pic>
      <p:pic>
        <p:nvPicPr>
          <p:cNvPr id="6" name="Picture 6" descr="D:\Documents and Settings\Onder\Desktop\kelimeler\düzenlendi\inek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72132" y="1000108"/>
            <a:ext cx="2071702" cy="1832659"/>
          </a:xfrm>
          <a:prstGeom prst="rect">
            <a:avLst/>
          </a:prstGeom>
          <a:noFill/>
        </p:spPr>
      </p:pic>
      <p:sp>
        <p:nvSpPr>
          <p:cNvPr id="9" name="8 Metin kutusu"/>
          <p:cNvSpPr txBox="1"/>
          <p:nvPr/>
        </p:nvSpPr>
        <p:spPr>
          <a:xfrm>
            <a:off x="785786" y="2928934"/>
            <a:ext cx="721523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İ</a:t>
            </a:r>
            <a:r>
              <a:rPr lang="tr-TR" sz="2400" b="1" dirty="0" smtClean="0">
                <a:latin typeface="Calibri" pitchFamily="34" charset="0"/>
              </a:rPr>
              <a:t>nsan		         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İ</a:t>
            </a:r>
            <a:r>
              <a:rPr lang="tr-TR" sz="2400" b="1" dirty="0" smtClean="0">
                <a:latin typeface="Calibri" pitchFamily="34" charset="0"/>
              </a:rPr>
              <a:t>ğne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İ</a:t>
            </a:r>
            <a:r>
              <a:rPr lang="tr-TR" sz="2400" b="1" dirty="0" smtClean="0">
                <a:latin typeface="Calibri" pitchFamily="34" charset="0"/>
              </a:rPr>
              <a:t>nek</a:t>
            </a: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İ</a:t>
            </a:r>
            <a:r>
              <a:rPr lang="tr-TR" sz="2400" b="1" dirty="0" smtClean="0">
                <a:latin typeface="Calibri" pitchFamily="34" charset="0"/>
              </a:rPr>
              <a:t>nc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i</a:t>
            </a:r>
            <a:r>
              <a:rPr lang="tr-TR" sz="2400" b="1" dirty="0" smtClean="0">
                <a:latin typeface="Calibri" pitchFamily="34" charset="0"/>
              </a:rPr>
              <a:t>	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İ</a:t>
            </a:r>
            <a:r>
              <a:rPr lang="tr-TR" sz="2400" b="1" dirty="0" smtClean="0">
                <a:latin typeface="Calibri" pitchFamily="34" charset="0"/>
              </a:rPr>
              <a:t>mza</a:t>
            </a:r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642006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İçerik Yer Tutucusu"/>
          <p:cNvSpPr>
            <a:spLocks noGrp="1"/>
          </p:cNvSpPr>
          <p:nvPr>
            <p:ph sz="quarter" idx="13"/>
          </p:nvPr>
        </p:nvSpPr>
        <p:spPr>
          <a:xfrm>
            <a:off x="571472" y="1071546"/>
            <a:ext cx="7786742" cy="5357850"/>
          </a:xfrm>
        </p:spPr>
        <p:txBody>
          <a:bodyPr>
            <a:noAutofit/>
          </a:bodyPr>
          <a:lstStyle/>
          <a:p>
            <a:pPr marL="525780" indent="-457200" algn="just">
              <a:spcBef>
                <a:spcPts val="0"/>
              </a:spcBef>
              <a:spcAft>
                <a:spcPts val="1200"/>
              </a:spcAft>
              <a:buClrTx/>
              <a:buNone/>
            </a:pPr>
            <a:r>
              <a:rPr lang="tr-TR" sz="2000" dirty="0" smtClean="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	</a:t>
            </a:r>
          </a:p>
        </p:txBody>
      </p:sp>
      <p:sp>
        <p:nvSpPr>
          <p:cNvPr id="4" name="3 Dikdörtgen"/>
          <p:cNvSpPr/>
          <p:nvPr/>
        </p:nvSpPr>
        <p:spPr>
          <a:xfrm>
            <a:off x="5143504" y="1"/>
            <a:ext cx="2571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J - j</a:t>
            </a:r>
            <a:endParaRPr lang="tr-TR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2050" name="Picture 2" descr="D:\Documents and Settings\Onder\Desktop\kelimeler\düzenlendi\jil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4500570"/>
            <a:ext cx="2063627" cy="1571636"/>
          </a:xfrm>
          <a:prstGeom prst="rect">
            <a:avLst/>
          </a:prstGeom>
          <a:noFill/>
        </p:spPr>
      </p:pic>
      <p:pic>
        <p:nvPicPr>
          <p:cNvPr id="2051" name="Picture 3" descr="D:\Documents and Settings\Onder\Desktop\kelimeler\düzenlendi\jimnasti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1500174"/>
            <a:ext cx="2545585" cy="1785950"/>
          </a:xfrm>
          <a:prstGeom prst="rect">
            <a:avLst/>
          </a:prstGeom>
          <a:noFill/>
        </p:spPr>
      </p:pic>
      <p:pic>
        <p:nvPicPr>
          <p:cNvPr id="2052" name="Picture 4" descr="D:\Documents and Settings\Onder\Desktop\kelimeler\düzenlendi\jagua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9256" y="1428736"/>
            <a:ext cx="2761855" cy="1857388"/>
          </a:xfrm>
          <a:prstGeom prst="rect">
            <a:avLst/>
          </a:prstGeom>
          <a:noFill/>
        </p:spPr>
      </p:pic>
      <p:pic>
        <p:nvPicPr>
          <p:cNvPr id="2053" name="Picture 5" descr="D:\Documents and Settings\Onder\Desktop\kelimeler\düzenlendi\jandarm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86182" y="1071546"/>
            <a:ext cx="1500198" cy="2372485"/>
          </a:xfrm>
          <a:prstGeom prst="rect">
            <a:avLst/>
          </a:prstGeom>
          <a:noFill/>
        </p:spPr>
      </p:pic>
      <p:pic>
        <p:nvPicPr>
          <p:cNvPr id="2054" name="Picture 6" descr="D:\Documents and Settings\Onder\Desktop\kelimeler\düzenlendi\jet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4429132"/>
            <a:ext cx="2857520" cy="1606918"/>
          </a:xfrm>
          <a:prstGeom prst="rect">
            <a:avLst/>
          </a:prstGeom>
          <a:noFill/>
        </p:spPr>
      </p:pic>
      <p:sp>
        <p:nvSpPr>
          <p:cNvPr id="9" name="8 Metin kutusu"/>
          <p:cNvSpPr txBox="1"/>
          <p:nvPr/>
        </p:nvSpPr>
        <p:spPr>
          <a:xfrm>
            <a:off x="1000100" y="3500438"/>
            <a:ext cx="692948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J</a:t>
            </a:r>
            <a:r>
              <a:rPr lang="tr-TR" sz="2400" b="1" dirty="0" smtClean="0">
                <a:latin typeface="Calibri" pitchFamily="34" charset="0"/>
              </a:rPr>
              <a:t>imnastik    	       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J</a:t>
            </a:r>
            <a:r>
              <a:rPr lang="tr-TR" sz="2400" b="1" dirty="0" smtClean="0">
                <a:latin typeface="Calibri" pitchFamily="34" charset="0"/>
              </a:rPr>
              <a:t>andarma		     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J</a:t>
            </a:r>
            <a:r>
              <a:rPr lang="tr-TR" sz="2400" b="1" dirty="0" smtClean="0">
                <a:latin typeface="Calibri" pitchFamily="34" charset="0"/>
              </a:rPr>
              <a:t>aguar</a:t>
            </a: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J</a:t>
            </a:r>
            <a:r>
              <a:rPr lang="tr-TR" sz="2400" b="1" dirty="0" smtClean="0">
                <a:latin typeface="Calibri" pitchFamily="34" charset="0"/>
              </a:rPr>
              <a:t>ilet	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J</a:t>
            </a:r>
            <a:r>
              <a:rPr lang="tr-TR" sz="2400" b="1" dirty="0" smtClean="0">
                <a:latin typeface="Calibri" pitchFamily="34" charset="0"/>
              </a:rPr>
              <a:t>et</a:t>
            </a:r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642006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İçerik Yer Tutucusu"/>
          <p:cNvSpPr>
            <a:spLocks noGrp="1"/>
          </p:cNvSpPr>
          <p:nvPr>
            <p:ph sz="quarter" idx="13"/>
          </p:nvPr>
        </p:nvSpPr>
        <p:spPr>
          <a:xfrm>
            <a:off x="571472" y="1071546"/>
            <a:ext cx="7786742" cy="5357850"/>
          </a:xfrm>
        </p:spPr>
        <p:txBody>
          <a:bodyPr>
            <a:noAutofit/>
          </a:bodyPr>
          <a:lstStyle/>
          <a:p>
            <a:pPr marL="525780" indent="-457200" algn="just">
              <a:spcBef>
                <a:spcPts val="0"/>
              </a:spcBef>
              <a:spcAft>
                <a:spcPts val="1200"/>
              </a:spcAft>
              <a:buClrTx/>
              <a:buNone/>
            </a:pPr>
            <a:r>
              <a:rPr lang="tr-TR" sz="2000" dirty="0" smtClean="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	</a:t>
            </a:r>
          </a:p>
        </p:txBody>
      </p:sp>
      <p:sp>
        <p:nvSpPr>
          <p:cNvPr id="4" name="3 Dikdörtgen"/>
          <p:cNvSpPr/>
          <p:nvPr/>
        </p:nvSpPr>
        <p:spPr>
          <a:xfrm>
            <a:off x="5143504" y="1"/>
            <a:ext cx="2571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K - k</a:t>
            </a:r>
            <a:endParaRPr lang="tr-TR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3074" name="Picture 2" descr="D:\Documents and Settings\Onder\Desktop\kelimeler\düzenlendi\kap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642918"/>
            <a:ext cx="1926732" cy="2571768"/>
          </a:xfrm>
          <a:prstGeom prst="rect">
            <a:avLst/>
          </a:prstGeom>
          <a:noFill/>
        </p:spPr>
      </p:pic>
      <p:pic>
        <p:nvPicPr>
          <p:cNvPr id="3075" name="Picture 3" descr="D:\Documents and Settings\Onder\Desktop\kelimeler\düzenlendi\ked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3929066"/>
            <a:ext cx="2205570" cy="1928826"/>
          </a:xfrm>
          <a:prstGeom prst="rect">
            <a:avLst/>
          </a:prstGeom>
          <a:noFill/>
        </p:spPr>
      </p:pic>
      <p:pic>
        <p:nvPicPr>
          <p:cNvPr id="3076" name="Picture 4" descr="D:\Documents and Settings\Onder\Desktop\kelimeler\düzenlendi\kitap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0430" y="1071546"/>
            <a:ext cx="2000264" cy="2000264"/>
          </a:xfrm>
          <a:prstGeom prst="rect">
            <a:avLst/>
          </a:prstGeom>
          <a:noFill/>
        </p:spPr>
      </p:pic>
      <p:pic>
        <p:nvPicPr>
          <p:cNvPr id="3077" name="Picture 5" descr="D:\Documents and Settings\Onder\Desktop\kelimeler\düzenlendi\kahv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3857628"/>
            <a:ext cx="2857520" cy="1997658"/>
          </a:xfrm>
          <a:prstGeom prst="rect">
            <a:avLst/>
          </a:prstGeom>
          <a:noFill/>
        </p:spPr>
      </p:pic>
      <p:pic>
        <p:nvPicPr>
          <p:cNvPr id="3079" name="Picture 7" descr="D:\Documents and Settings\Onder\Desktop\kelimeler\düzenlendi\kalem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86446" y="1071546"/>
            <a:ext cx="2099402" cy="2143140"/>
          </a:xfrm>
          <a:prstGeom prst="rect">
            <a:avLst/>
          </a:prstGeom>
          <a:noFill/>
        </p:spPr>
      </p:pic>
      <p:sp>
        <p:nvSpPr>
          <p:cNvPr id="9" name="8 Metin kutusu"/>
          <p:cNvSpPr txBox="1"/>
          <p:nvPr/>
        </p:nvSpPr>
        <p:spPr>
          <a:xfrm>
            <a:off x="785786" y="3286124"/>
            <a:ext cx="78581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K</a:t>
            </a:r>
            <a:r>
              <a:rPr lang="tr-TR" sz="2400" b="1" dirty="0" smtClean="0">
                <a:latin typeface="Calibri" pitchFamily="34" charset="0"/>
              </a:rPr>
              <a:t>apı		     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K</a:t>
            </a:r>
            <a:r>
              <a:rPr lang="tr-TR" sz="2400" b="1" dirty="0" smtClean="0">
                <a:latin typeface="Calibri" pitchFamily="34" charset="0"/>
              </a:rPr>
              <a:t>itap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K</a:t>
            </a:r>
            <a:r>
              <a:rPr lang="tr-TR" sz="2400" b="1" dirty="0" smtClean="0">
                <a:latin typeface="Calibri" pitchFamily="34" charset="0"/>
              </a:rPr>
              <a:t>alem</a:t>
            </a: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latin typeface="Calibri" pitchFamily="34" charset="0"/>
            </a:endParaRPr>
          </a:p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K</a:t>
            </a:r>
            <a:r>
              <a:rPr lang="tr-TR" sz="2400" b="1" dirty="0" smtClean="0">
                <a:latin typeface="Calibri" pitchFamily="34" charset="0"/>
              </a:rPr>
              <a:t>edi	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K</a:t>
            </a:r>
            <a:r>
              <a:rPr lang="tr-TR" sz="2400" b="1" dirty="0" smtClean="0">
                <a:latin typeface="Calibri" pitchFamily="34" charset="0"/>
              </a:rPr>
              <a:t>ahve</a:t>
            </a:r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642006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Dikdörtgen"/>
          <p:cNvSpPr/>
          <p:nvPr/>
        </p:nvSpPr>
        <p:spPr>
          <a:xfrm>
            <a:off x="5143504" y="1"/>
            <a:ext cx="2571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L - l</a:t>
            </a:r>
            <a:endParaRPr lang="tr-TR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5" name="Picture 8" descr="D:\Documents and Settings\Onder\Desktop\kelimeler\düzenlendi\lokan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4214818"/>
            <a:ext cx="2428892" cy="1667597"/>
          </a:xfrm>
          <a:prstGeom prst="rect">
            <a:avLst/>
          </a:prstGeom>
          <a:noFill/>
        </p:spPr>
      </p:pic>
      <p:pic>
        <p:nvPicPr>
          <p:cNvPr id="6" name="Picture 9" descr="D:\Documents and Settings\Onder\Desktop\kelimeler\düzenlendi\loku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4286256"/>
            <a:ext cx="3362199" cy="1571636"/>
          </a:xfrm>
          <a:prstGeom prst="rect">
            <a:avLst/>
          </a:prstGeom>
          <a:noFill/>
        </p:spPr>
      </p:pic>
      <p:pic>
        <p:nvPicPr>
          <p:cNvPr id="8" name="Picture 10" descr="D:\Documents and Settings\Onder\Desktop\kelimeler\düzenlendi\lamb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43306" y="2071678"/>
            <a:ext cx="1571636" cy="1029847"/>
          </a:xfrm>
          <a:prstGeom prst="rect">
            <a:avLst/>
          </a:prstGeom>
          <a:noFill/>
        </p:spPr>
      </p:pic>
      <p:pic>
        <p:nvPicPr>
          <p:cNvPr id="9" name="Picture 11" descr="D:\Documents and Settings\Onder\Desktop\kelimeler\düzenlendi\limo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28662" y="1500174"/>
            <a:ext cx="2357454" cy="1571636"/>
          </a:xfrm>
          <a:prstGeom prst="rect">
            <a:avLst/>
          </a:prstGeom>
          <a:noFill/>
        </p:spPr>
      </p:pic>
      <p:pic>
        <p:nvPicPr>
          <p:cNvPr id="10" name="Picture 12" descr="D:\Documents and Settings\Onder\Desktop\kelimeler\düzenlendi\limonata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86446" y="785794"/>
            <a:ext cx="1858908" cy="2279182"/>
          </a:xfrm>
          <a:prstGeom prst="rect">
            <a:avLst/>
          </a:prstGeom>
          <a:noFill/>
        </p:spPr>
      </p:pic>
      <p:sp>
        <p:nvSpPr>
          <p:cNvPr id="11" name="10 Metin kutusu"/>
          <p:cNvSpPr txBox="1"/>
          <p:nvPr/>
        </p:nvSpPr>
        <p:spPr>
          <a:xfrm>
            <a:off x="785786" y="3286124"/>
            <a:ext cx="78581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L</a:t>
            </a:r>
            <a:r>
              <a:rPr lang="tr-TR" sz="2400" b="1" dirty="0" smtClean="0">
                <a:latin typeface="Calibri" pitchFamily="34" charset="0"/>
              </a:rPr>
              <a:t>imon		     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L</a:t>
            </a:r>
            <a:r>
              <a:rPr lang="tr-TR" sz="2400" b="1" dirty="0" smtClean="0">
                <a:latin typeface="Calibri" pitchFamily="34" charset="0"/>
              </a:rPr>
              <a:t>amba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L</a:t>
            </a:r>
            <a:r>
              <a:rPr lang="tr-TR" sz="2400" b="1" dirty="0" smtClean="0">
                <a:latin typeface="Calibri" pitchFamily="34" charset="0"/>
              </a:rPr>
              <a:t>imonata</a:t>
            </a: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L</a:t>
            </a:r>
            <a:r>
              <a:rPr lang="tr-TR" sz="2400" b="1" dirty="0" smtClean="0">
                <a:latin typeface="Calibri" pitchFamily="34" charset="0"/>
              </a:rPr>
              <a:t>okanta	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L</a:t>
            </a:r>
            <a:r>
              <a:rPr lang="tr-TR" sz="2400" b="1" dirty="0" smtClean="0">
                <a:latin typeface="Calibri" pitchFamily="34" charset="0"/>
              </a:rPr>
              <a:t>okum</a:t>
            </a:r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642006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İçerik Yer Tutucusu"/>
          <p:cNvSpPr>
            <a:spLocks noGrp="1"/>
          </p:cNvSpPr>
          <p:nvPr>
            <p:ph sz="quarter" idx="13"/>
          </p:nvPr>
        </p:nvSpPr>
        <p:spPr>
          <a:xfrm>
            <a:off x="571472" y="1071546"/>
            <a:ext cx="7786742" cy="5357850"/>
          </a:xfrm>
        </p:spPr>
        <p:txBody>
          <a:bodyPr>
            <a:noAutofit/>
          </a:bodyPr>
          <a:lstStyle/>
          <a:p>
            <a:pPr marL="525780" indent="-457200" algn="just">
              <a:spcBef>
                <a:spcPts val="0"/>
              </a:spcBef>
              <a:spcAft>
                <a:spcPts val="1200"/>
              </a:spcAft>
              <a:buClrTx/>
              <a:buNone/>
            </a:pPr>
            <a:r>
              <a:rPr lang="tr-TR" sz="2000" dirty="0" smtClean="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	</a:t>
            </a:r>
          </a:p>
        </p:txBody>
      </p:sp>
      <p:sp>
        <p:nvSpPr>
          <p:cNvPr id="4" name="3 Dikdörtgen"/>
          <p:cNvSpPr/>
          <p:nvPr/>
        </p:nvSpPr>
        <p:spPr>
          <a:xfrm>
            <a:off x="5143504" y="1"/>
            <a:ext cx="2571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M - m</a:t>
            </a:r>
            <a:endParaRPr lang="tr-TR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4098" name="Picture 2" descr="D:\Documents and Settings\Onder\Desktop\kelimeler\düzenlendi\merdiv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70" y="1071546"/>
            <a:ext cx="2559054" cy="1917207"/>
          </a:xfrm>
          <a:prstGeom prst="rect">
            <a:avLst/>
          </a:prstGeom>
          <a:noFill/>
        </p:spPr>
      </p:pic>
      <p:pic>
        <p:nvPicPr>
          <p:cNvPr id="4099" name="Picture 3" descr="D:\Documents and Settings\Onder\Desktop\kelimeler\düzenlendi\maka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4214818"/>
            <a:ext cx="2771768" cy="1745187"/>
          </a:xfrm>
          <a:prstGeom prst="rect">
            <a:avLst/>
          </a:prstGeom>
          <a:noFill/>
        </p:spPr>
      </p:pic>
      <p:pic>
        <p:nvPicPr>
          <p:cNvPr id="4100" name="Picture 4" descr="D:\Documents and Settings\Onder\Desktop\kelimeler\düzenlendi\manta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8662" y="1571612"/>
            <a:ext cx="2143140" cy="1412385"/>
          </a:xfrm>
          <a:prstGeom prst="rect">
            <a:avLst/>
          </a:prstGeom>
          <a:noFill/>
        </p:spPr>
      </p:pic>
      <p:pic>
        <p:nvPicPr>
          <p:cNvPr id="4101" name="Picture 5" descr="D:\Documents and Settings\Onder\Desktop\kelimeler\düzenlendi\market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00166" y="3929066"/>
            <a:ext cx="2714644" cy="2033772"/>
          </a:xfrm>
          <a:prstGeom prst="rect">
            <a:avLst/>
          </a:prstGeom>
          <a:noFill/>
        </p:spPr>
      </p:pic>
      <p:pic>
        <p:nvPicPr>
          <p:cNvPr id="4102" name="Picture 6" descr="D:\Documents and Settings\Onder\Desktop\kelimeler\düzenlendi\maymun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00430" y="785794"/>
            <a:ext cx="1714512" cy="2251229"/>
          </a:xfrm>
          <a:prstGeom prst="rect">
            <a:avLst/>
          </a:prstGeom>
          <a:noFill/>
        </p:spPr>
      </p:pic>
      <p:sp>
        <p:nvSpPr>
          <p:cNvPr id="9" name="8 Metin kutusu"/>
          <p:cNvSpPr txBox="1"/>
          <p:nvPr/>
        </p:nvSpPr>
        <p:spPr>
          <a:xfrm>
            <a:off x="642910" y="3071810"/>
            <a:ext cx="7858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M</a:t>
            </a:r>
            <a:r>
              <a:rPr lang="tr-TR" sz="2400" b="1" dirty="0" smtClean="0">
                <a:latin typeface="Calibri" pitchFamily="34" charset="0"/>
              </a:rPr>
              <a:t>antar	     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M</a:t>
            </a:r>
            <a:r>
              <a:rPr lang="tr-TR" sz="2400" b="1" dirty="0" smtClean="0">
                <a:latin typeface="Calibri" pitchFamily="34" charset="0"/>
              </a:rPr>
              <a:t>ay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m</a:t>
            </a:r>
            <a:r>
              <a:rPr lang="tr-TR" sz="2400" b="1" dirty="0" smtClean="0">
                <a:latin typeface="Calibri" pitchFamily="34" charset="0"/>
              </a:rPr>
              <a:t>un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M</a:t>
            </a:r>
            <a:r>
              <a:rPr lang="tr-TR" sz="2400" b="1" dirty="0" smtClean="0">
                <a:latin typeface="Calibri" pitchFamily="34" charset="0"/>
              </a:rPr>
              <a:t>erdiven</a:t>
            </a: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M</a:t>
            </a:r>
            <a:r>
              <a:rPr lang="tr-TR" sz="2400" b="1" dirty="0" smtClean="0">
                <a:latin typeface="Calibri" pitchFamily="34" charset="0"/>
              </a:rPr>
              <a:t>arket	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M</a:t>
            </a:r>
            <a:r>
              <a:rPr lang="tr-TR" sz="2400" b="1" dirty="0" smtClean="0">
                <a:latin typeface="Calibri" pitchFamily="34" charset="0"/>
              </a:rPr>
              <a:t>akas</a:t>
            </a:r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642006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İçerik Yer Tutucusu"/>
          <p:cNvSpPr>
            <a:spLocks noGrp="1"/>
          </p:cNvSpPr>
          <p:nvPr>
            <p:ph sz="quarter" idx="13"/>
          </p:nvPr>
        </p:nvSpPr>
        <p:spPr>
          <a:xfrm>
            <a:off x="571472" y="1071546"/>
            <a:ext cx="7786742" cy="5357850"/>
          </a:xfrm>
        </p:spPr>
        <p:txBody>
          <a:bodyPr>
            <a:noAutofit/>
          </a:bodyPr>
          <a:lstStyle/>
          <a:p>
            <a:pPr marL="525780" indent="-457200" algn="just">
              <a:spcBef>
                <a:spcPts val="0"/>
              </a:spcBef>
              <a:spcAft>
                <a:spcPts val="1200"/>
              </a:spcAft>
              <a:buClrTx/>
              <a:buNone/>
            </a:pPr>
            <a:r>
              <a:rPr lang="tr-TR" sz="2000" dirty="0" smtClean="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	</a:t>
            </a:r>
          </a:p>
        </p:txBody>
      </p:sp>
      <p:sp>
        <p:nvSpPr>
          <p:cNvPr id="4" name="3 Dikdörtgen"/>
          <p:cNvSpPr/>
          <p:nvPr/>
        </p:nvSpPr>
        <p:spPr>
          <a:xfrm>
            <a:off x="5143504" y="1"/>
            <a:ext cx="2571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N - n</a:t>
            </a:r>
            <a:endParaRPr lang="tr-TR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5122" name="Picture 2" descr="D:\Documents and Settings\Onder\Desktop\kelimeler\düzenlendi\nin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9256" y="3786190"/>
            <a:ext cx="1857388" cy="1857388"/>
          </a:xfrm>
          <a:prstGeom prst="rect">
            <a:avLst/>
          </a:prstGeom>
          <a:noFill/>
        </p:spPr>
      </p:pic>
      <p:pic>
        <p:nvPicPr>
          <p:cNvPr id="5123" name="Picture 3" descr="D:\Documents and Settings\Onder\Desktop\kelimeler\düzenlendi\nan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8" y="1142984"/>
            <a:ext cx="2057988" cy="1544655"/>
          </a:xfrm>
          <a:prstGeom prst="rect">
            <a:avLst/>
          </a:prstGeom>
          <a:noFill/>
        </p:spPr>
      </p:pic>
      <p:pic>
        <p:nvPicPr>
          <p:cNvPr id="5124" name="Picture 4" descr="D:\Documents and Settings\Onder\Desktop\kelimeler\düzenlendi\na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85852" y="1071546"/>
            <a:ext cx="2078004" cy="1643074"/>
          </a:xfrm>
          <a:prstGeom prst="rect">
            <a:avLst/>
          </a:prstGeom>
          <a:noFill/>
        </p:spPr>
      </p:pic>
      <p:pic>
        <p:nvPicPr>
          <p:cNvPr id="5125" name="Picture 5" descr="D:\Documents and Settings\Onder\Desktop\kelimeler\düzenlendi\nehir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00166" y="3786190"/>
            <a:ext cx="2786082" cy="1846929"/>
          </a:xfrm>
          <a:prstGeom prst="rect">
            <a:avLst/>
          </a:prstGeom>
          <a:noFill/>
        </p:spPr>
      </p:pic>
      <p:pic>
        <p:nvPicPr>
          <p:cNvPr id="5126" name="Picture 6" descr="D:\Documents and Settings\Onder\Desktop\kelimeler\düzenlendi\ney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57884" y="1142984"/>
            <a:ext cx="2246903" cy="1500198"/>
          </a:xfrm>
          <a:prstGeom prst="rect">
            <a:avLst/>
          </a:prstGeom>
          <a:noFill/>
        </p:spPr>
      </p:pic>
      <p:sp>
        <p:nvSpPr>
          <p:cNvPr id="9" name="8 Metin kutusu"/>
          <p:cNvSpPr txBox="1"/>
          <p:nvPr/>
        </p:nvSpPr>
        <p:spPr>
          <a:xfrm>
            <a:off x="642910" y="2786058"/>
            <a:ext cx="7858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N</a:t>
            </a:r>
            <a:r>
              <a:rPr lang="tr-TR" sz="2400" b="1" dirty="0" smtClean="0">
                <a:latin typeface="Calibri" pitchFamily="34" charset="0"/>
              </a:rPr>
              <a:t>ar		     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N</a:t>
            </a:r>
            <a:r>
              <a:rPr lang="tr-TR" sz="2400" b="1" dirty="0" smtClean="0">
                <a:latin typeface="Calibri" pitchFamily="34" charset="0"/>
              </a:rPr>
              <a:t>a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n</a:t>
            </a:r>
            <a:r>
              <a:rPr lang="tr-TR" sz="2400" b="1" dirty="0" smtClean="0">
                <a:latin typeface="Calibri" pitchFamily="34" charset="0"/>
              </a:rPr>
              <a:t>e	 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N</a:t>
            </a:r>
            <a:r>
              <a:rPr lang="tr-TR" sz="2400" b="1" dirty="0" smtClean="0">
                <a:latin typeface="Calibri" pitchFamily="34" charset="0"/>
              </a:rPr>
              <a:t>ey</a:t>
            </a: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N</a:t>
            </a:r>
            <a:r>
              <a:rPr lang="tr-TR" sz="2400" b="1" dirty="0" smtClean="0">
                <a:latin typeface="Calibri" pitchFamily="34" charset="0"/>
              </a:rPr>
              <a:t>ehir		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N</a:t>
            </a:r>
            <a:r>
              <a:rPr lang="tr-TR" sz="2400" b="1" dirty="0" smtClean="0">
                <a:latin typeface="Calibri" pitchFamily="34" charset="0"/>
              </a:rPr>
              <a:t>i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n</a:t>
            </a:r>
            <a:r>
              <a:rPr lang="tr-TR" sz="2400" b="1" dirty="0" smtClean="0">
                <a:latin typeface="Calibri" pitchFamily="34" charset="0"/>
              </a:rPr>
              <a:t>e</a:t>
            </a:r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642006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İçerik Yer Tutucusu"/>
          <p:cNvSpPr>
            <a:spLocks noGrp="1"/>
          </p:cNvSpPr>
          <p:nvPr>
            <p:ph sz="quarter" idx="13"/>
          </p:nvPr>
        </p:nvSpPr>
        <p:spPr>
          <a:xfrm>
            <a:off x="571472" y="1071546"/>
            <a:ext cx="7786742" cy="5357850"/>
          </a:xfrm>
        </p:spPr>
        <p:txBody>
          <a:bodyPr>
            <a:noAutofit/>
          </a:bodyPr>
          <a:lstStyle/>
          <a:p>
            <a:pPr marL="525780" indent="-457200" algn="just">
              <a:spcBef>
                <a:spcPts val="0"/>
              </a:spcBef>
              <a:spcAft>
                <a:spcPts val="1200"/>
              </a:spcAft>
              <a:buClrTx/>
              <a:buNone/>
            </a:pPr>
            <a:r>
              <a:rPr lang="tr-TR" sz="2000" dirty="0" smtClean="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	</a:t>
            </a:r>
          </a:p>
        </p:txBody>
      </p:sp>
      <p:sp>
        <p:nvSpPr>
          <p:cNvPr id="4" name="3 Dikdörtgen"/>
          <p:cNvSpPr/>
          <p:nvPr/>
        </p:nvSpPr>
        <p:spPr>
          <a:xfrm>
            <a:off x="5143504" y="1"/>
            <a:ext cx="2571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O - o</a:t>
            </a:r>
            <a:endParaRPr lang="tr-TR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6146" name="Picture 2" descr="D:\Documents and Settings\Onder\Desktop\kelimeler\düzenlendi\oyunca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928670"/>
            <a:ext cx="2607487" cy="1738324"/>
          </a:xfrm>
          <a:prstGeom prst="rect">
            <a:avLst/>
          </a:prstGeom>
          <a:noFill/>
        </p:spPr>
      </p:pic>
      <p:pic>
        <p:nvPicPr>
          <p:cNvPr id="6147" name="Picture 3" descr="D:\Documents and Settings\Onder\Desktop\kelimeler\düzenlendi\oku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7554" y="928670"/>
            <a:ext cx="2646454" cy="1644686"/>
          </a:xfrm>
          <a:prstGeom prst="rect">
            <a:avLst/>
          </a:prstGeom>
          <a:noFill/>
        </p:spPr>
      </p:pic>
      <p:pic>
        <p:nvPicPr>
          <p:cNvPr id="6148" name="Picture 4" descr="D:\Documents and Settings\Onder\Desktop\kelimeler\düzenlendi\orma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4214818"/>
            <a:ext cx="3143272" cy="1767610"/>
          </a:xfrm>
          <a:prstGeom prst="rect">
            <a:avLst/>
          </a:prstGeom>
          <a:noFill/>
        </p:spPr>
      </p:pic>
      <p:pic>
        <p:nvPicPr>
          <p:cNvPr id="6149" name="Picture 5" descr="D:\Documents and Settings\Onder\Desktop\kelimeler\düzenlendi\otel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43042" y="4000504"/>
            <a:ext cx="2428892" cy="2024077"/>
          </a:xfrm>
          <a:prstGeom prst="rect">
            <a:avLst/>
          </a:prstGeom>
          <a:noFill/>
        </p:spPr>
      </p:pic>
      <p:pic>
        <p:nvPicPr>
          <p:cNvPr id="6150" name="Picture 6" descr="D:\Documents and Settings\Onder\Desktop\kelimeler\düzenlendi\otobüs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72198" y="785794"/>
            <a:ext cx="2428892" cy="1819691"/>
          </a:xfrm>
          <a:prstGeom prst="rect">
            <a:avLst/>
          </a:prstGeom>
          <a:noFill/>
        </p:spPr>
      </p:pic>
      <p:sp>
        <p:nvSpPr>
          <p:cNvPr id="9" name="8 Metin kutusu"/>
          <p:cNvSpPr txBox="1"/>
          <p:nvPr/>
        </p:nvSpPr>
        <p:spPr>
          <a:xfrm>
            <a:off x="500034" y="2786058"/>
            <a:ext cx="821537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O</a:t>
            </a:r>
            <a:r>
              <a:rPr lang="tr-TR" sz="2400" b="1" dirty="0" smtClean="0">
                <a:latin typeface="Calibri" pitchFamily="34" charset="0"/>
              </a:rPr>
              <a:t>yuncak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O</a:t>
            </a:r>
            <a:r>
              <a:rPr lang="tr-TR" sz="2400" b="1" dirty="0" smtClean="0">
                <a:latin typeface="Calibri" pitchFamily="34" charset="0"/>
              </a:rPr>
              <a:t>kul	    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O</a:t>
            </a:r>
            <a:r>
              <a:rPr lang="tr-TR" sz="2400" b="1" dirty="0" smtClean="0">
                <a:latin typeface="Calibri" pitchFamily="34" charset="0"/>
              </a:rPr>
              <a:t>t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o</a:t>
            </a:r>
            <a:r>
              <a:rPr lang="tr-TR" sz="2400" b="1" dirty="0" smtClean="0">
                <a:latin typeface="Calibri" pitchFamily="34" charset="0"/>
              </a:rPr>
              <a:t>büs</a:t>
            </a: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O</a:t>
            </a:r>
            <a:r>
              <a:rPr lang="tr-TR" sz="2400" b="1" dirty="0" smtClean="0">
                <a:latin typeface="Calibri" pitchFamily="34" charset="0"/>
              </a:rPr>
              <a:t>tel		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O</a:t>
            </a:r>
            <a:r>
              <a:rPr lang="tr-TR" sz="2400" b="1" dirty="0" smtClean="0">
                <a:latin typeface="Calibri" pitchFamily="34" charset="0"/>
              </a:rPr>
              <a:t>rman</a:t>
            </a:r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642006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İçerik Yer Tutucusu"/>
          <p:cNvSpPr>
            <a:spLocks noGrp="1"/>
          </p:cNvSpPr>
          <p:nvPr>
            <p:ph sz="quarter" idx="13"/>
          </p:nvPr>
        </p:nvSpPr>
        <p:spPr>
          <a:xfrm>
            <a:off x="571472" y="1071546"/>
            <a:ext cx="7786742" cy="5357850"/>
          </a:xfrm>
        </p:spPr>
        <p:txBody>
          <a:bodyPr>
            <a:noAutofit/>
          </a:bodyPr>
          <a:lstStyle/>
          <a:p>
            <a:pPr marL="525780" indent="-457200" algn="just">
              <a:spcBef>
                <a:spcPts val="0"/>
              </a:spcBef>
              <a:spcAft>
                <a:spcPts val="1200"/>
              </a:spcAft>
              <a:buClrTx/>
              <a:buNone/>
            </a:pPr>
            <a:r>
              <a:rPr lang="tr-TR" sz="2000" dirty="0" smtClean="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	</a:t>
            </a:r>
          </a:p>
        </p:txBody>
      </p:sp>
      <p:sp>
        <p:nvSpPr>
          <p:cNvPr id="4" name="3 Dikdörtgen"/>
          <p:cNvSpPr/>
          <p:nvPr/>
        </p:nvSpPr>
        <p:spPr>
          <a:xfrm>
            <a:off x="5143504" y="1"/>
            <a:ext cx="2571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Ö - ö</a:t>
            </a:r>
            <a:endParaRPr lang="tr-TR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7170" name="Picture 2" descr="D:\Documents and Settings\Onder\Desktop\kelimeler\düzenlendi\öde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714356"/>
            <a:ext cx="2214578" cy="2272264"/>
          </a:xfrm>
          <a:prstGeom prst="rect">
            <a:avLst/>
          </a:prstGeom>
          <a:noFill/>
        </p:spPr>
      </p:pic>
      <p:pic>
        <p:nvPicPr>
          <p:cNvPr id="7171" name="Picture 3" descr="D:\Documents and Settings\Onder\Desktop\kelimeler\düzenlendi\öğrenc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928670"/>
            <a:ext cx="2786082" cy="2087294"/>
          </a:xfrm>
          <a:prstGeom prst="rect">
            <a:avLst/>
          </a:prstGeom>
          <a:noFill/>
        </p:spPr>
      </p:pic>
      <p:pic>
        <p:nvPicPr>
          <p:cNvPr id="7172" name="Picture 4" descr="D:\Documents and Settings\Onder\Desktop\kelimeler\düzenlendi\ördek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57290" y="4071942"/>
            <a:ext cx="3143272" cy="1541477"/>
          </a:xfrm>
          <a:prstGeom prst="rect">
            <a:avLst/>
          </a:prstGeom>
          <a:noFill/>
        </p:spPr>
      </p:pic>
      <p:pic>
        <p:nvPicPr>
          <p:cNvPr id="7173" name="Picture 5" descr="D:\Documents and Settings\Onder\Desktop\kelimeler\düzenlendi\örümcek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86380" y="3571876"/>
            <a:ext cx="2190750" cy="2190750"/>
          </a:xfrm>
          <a:prstGeom prst="rect">
            <a:avLst/>
          </a:prstGeom>
          <a:noFill/>
        </p:spPr>
      </p:pic>
      <p:sp>
        <p:nvSpPr>
          <p:cNvPr id="8" name="7 Metin kutusu"/>
          <p:cNvSpPr txBox="1"/>
          <p:nvPr/>
        </p:nvSpPr>
        <p:spPr>
          <a:xfrm>
            <a:off x="642910" y="3071810"/>
            <a:ext cx="78581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Ö</a:t>
            </a:r>
            <a:r>
              <a:rPr lang="tr-TR" sz="2400" b="1" dirty="0" smtClean="0">
                <a:latin typeface="Calibri" pitchFamily="34" charset="0"/>
              </a:rPr>
              <a:t>dev		      	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Ö</a:t>
            </a:r>
            <a:r>
              <a:rPr lang="tr-TR" sz="2400" b="1" dirty="0" smtClean="0">
                <a:latin typeface="Calibri" pitchFamily="34" charset="0"/>
              </a:rPr>
              <a:t>ğrenci</a:t>
            </a: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Ö</a:t>
            </a:r>
            <a:r>
              <a:rPr lang="tr-TR" sz="2400" b="1" dirty="0" smtClean="0">
                <a:latin typeface="Calibri" pitchFamily="34" charset="0"/>
              </a:rPr>
              <a:t>rdek		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Ö</a:t>
            </a:r>
            <a:r>
              <a:rPr lang="tr-TR" sz="2400" b="1" dirty="0" smtClean="0">
                <a:latin typeface="Calibri" pitchFamily="34" charset="0"/>
              </a:rPr>
              <a:t>rümcek</a:t>
            </a:r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642006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İçerik Yer Tutucusu"/>
          <p:cNvSpPr>
            <a:spLocks noGrp="1"/>
          </p:cNvSpPr>
          <p:nvPr>
            <p:ph sz="quarter" idx="13"/>
          </p:nvPr>
        </p:nvSpPr>
        <p:spPr>
          <a:xfrm>
            <a:off x="571472" y="1071546"/>
            <a:ext cx="7786742" cy="5357850"/>
          </a:xfrm>
        </p:spPr>
        <p:txBody>
          <a:bodyPr>
            <a:noAutofit/>
          </a:bodyPr>
          <a:lstStyle/>
          <a:p>
            <a:pPr marL="525780" indent="-457200" algn="just">
              <a:spcBef>
                <a:spcPts val="0"/>
              </a:spcBef>
              <a:spcAft>
                <a:spcPts val="1200"/>
              </a:spcAft>
              <a:buClrTx/>
              <a:buNone/>
            </a:pPr>
            <a:r>
              <a:rPr lang="tr-TR" sz="2000" dirty="0" smtClean="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	</a:t>
            </a:r>
          </a:p>
        </p:txBody>
      </p:sp>
      <p:sp>
        <p:nvSpPr>
          <p:cNvPr id="4" name="3 Dikdörtgen"/>
          <p:cNvSpPr/>
          <p:nvPr/>
        </p:nvSpPr>
        <p:spPr>
          <a:xfrm>
            <a:off x="5143504" y="1"/>
            <a:ext cx="2571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P - p</a:t>
            </a:r>
            <a:endParaRPr lang="tr-TR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8194" name="Picture 2" descr="D:\Documents and Settings\Onder\Desktop\kelimeler\düzenlendi\peyni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0430" y="1000108"/>
            <a:ext cx="1865330" cy="1744008"/>
          </a:xfrm>
          <a:prstGeom prst="rect">
            <a:avLst/>
          </a:prstGeom>
          <a:noFill/>
        </p:spPr>
      </p:pic>
      <p:pic>
        <p:nvPicPr>
          <p:cNvPr id="8195" name="Picture 3" descr="D:\Documents and Settings\Onder\Desktop\kelimeler\düzenlendi\poli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3786190"/>
            <a:ext cx="2643206" cy="1973823"/>
          </a:xfrm>
          <a:prstGeom prst="rect">
            <a:avLst/>
          </a:prstGeom>
          <a:noFill/>
        </p:spPr>
      </p:pic>
      <p:pic>
        <p:nvPicPr>
          <p:cNvPr id="8197" name="Picture 5" descr="D:\Documents and Settings\Onder\Desktop\kelimeler\düzenlendi\par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1000108"/>
            <a:ext cx="2596616" cy="1428760"/>
          </a:xfrm>
          <a:prstGeom prst="rect">
            <a:avLst/>
          </a:prstGeom>
          <a:noFill/>
        </p:spPr>
      </p:pic>
      <p:pic>
        <p:nvPicPr>
          <p:cNvPr id="8198" name="Picture 6" descr="D:\Documents and Settings\Onder\Desktop\kelimeler\düzenlendi\pencer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14414" y="3643314"/>
            <a:ext cx="3143272" cy="2089459"/>
          </a:xfrm>
          <a:prstGeom prst="rect">
            <a:avLst/>
          </a:prstGeom>
          <a:noFill/>
        </p:spPr>
      </p:pic>
      <p:pic>
        <p:nvPicPr>
          <p:cNvPr id="8199" name="Picture 7" descr="D:\Documents and Settings\Onder\Desktop\kelimeler\düzenlendi\pantolon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72198" y="928670"/>
            <a:ext cx="1556436" cy="2000264"/>
          </a:xfrm>
          <a:prstGeom prst="rect">
            <a:avLst/>
          </a:prstGeom>
          <a:noFill/>
        </p:spPr>
      </p:pic>
      <p:sp>
        <p:nvSpPr>
          <p:cNvPr id="9" name="8 Metin kutusu"/>
          <p:cNvSpPr txBox="1"/>
          <p:nvPr/>
        </p:nvSpPr>
        <p:spPr>
          <a:xfrm>
            <a:off x="642910" y="2857496"/>
            <a:ext cx="7858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P</a:t>
            </a:r>
            <a:r>
              <a:rPr lang="tr-TR" sz="2400" b="1" dirty="0" smtClean="0">
                <a:latin typeface="Calibri" pitchFamily="34" charset="0"/>
              </a:rPr>
              <a:t>ara		     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P</a:t>
            </a:r>
            <a:r>
              <a:rPr lang="tr-TR" sz="2400" b="1" dirty="0" smtClean="0">
                <a:latin typeface="Calibri" pitchFamily="34" charset="0"/>
              </a:rPr>
              <a:t>eynir	 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P</a:t>
            </a:r>
            <a:r>
              <a:rPr lang="tr-TR" sz="2400" b="1" dirty="0" smtClean="0">
                <a:latin typeface="Calibri" pitchFamily="34" charset="0"/>
              </a:rPr>
              <a:t>antolon</a:t>
            </a: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P</a:t>
            </a:r>
            <a:r>
              <a:rPr lang="tr-TR" sz="2400" b="1" dirty="0" smtClean="0">
                <a:latin typeface="Calibri" pitchFamily="34" charset="0"/>
              </a:rPr>
              <a:t>encere	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P</a:t>
            </a:r>
            <a:r>
              <a:rPr lang="tr-TR" sz="2400" b="1" dirty="0" smtClean="0">
                <a:latin typeface="Calibri" pitchFamily="34" charset="0"/>
              </a:rPr>
              <a:t>olis</a:t>
            </a:r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642006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İçerik Yer Tutucusu"/>
          <p:cNvSpPr>
            <a:spLocks noGrp="1"/>
          </p:cNvSpPr>
          <p:nvPr>
            <p:ph sz="quarter" idx="13"/>
          </p:nvPr>
        </p:nvSpPr>
        <p:spPr>
          <a:xfrm>
            <a:off x="571472" y="1071546"/>
            <a:ext cx="7786742" cy="5357850"/>
          </a:xfrm>
        </p:spPr>
        <p:txBody>
          <a:bodyPr>
            <a:noAutofit/>
          </a:bodyPr>
          <a:lstStyle/>
          <a:p>
            <a:pPr marL="525780" indent="-457200" algn="just">
              <a:spcBef>
                <a:spcPts val="0"/>
              </a:spcBef>
              <a:spcAft>
                <a:spcPts val="1200"/>
              </a:spcAft>
              <a:buClrTx/>
              <a:buNone/>
            </a:pPr>
            <a:r>
              <a:rPr lang="tr-TR" sz="2000" dirty="0" smtClean="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	</a:t>
            </a:r>
          </a:p>
        </p:txBody>
      </p:sp>
      <p:sp>
        <p:nvSpPr>
          <p:cNvPr id="4" name="3 Dikdörtgen"/>
          <p:cNvSpPr/>
          <p:nvPr/>
        </p:nvSpPr>
        <p:spPr>
          <a:xfrm>
            <a:off x="5143504" y="1"/>
            <a:ext cx="2571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R - r</a:t>
            </a:r>
            <a:endParaRPr lang="tr-TR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9218" name="Picture 2" descr="D:\Documents and Settings\Onder\Desktop\kelimeler\düzenlendi\ra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785794"/>
            <a:ext cx="2214578" cy="2214578"/>
          </a:xfrm>
          <a:prstGeom prst="rect">
            <a:avLst/>
          </a:prstGeom>
          <a:noFill/>
        </p:spPr>
      </p:pic>
      <p:pic>
        <p:nvPicPr>
          <p:cNvPr id="9219" name="Picture 3" descr="D:\Documents and Settings\Onder\Desktop\kelimeler\düzenlendi\reçe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4000504"/>
            <a:ext cx="2286016" cy="1961879"/>
          </a:xfrm>
          <a:prstGeom prst="rect">
            <a:avLst/>
          </a:prstGeom>
          <a:noFill/>
        </p:spPr>
      </p:pic>
      <p:pic>
        <p:nvPicPr>
          <p:cNvPr id="9220" name="Picture 4" descr="D:\Documents and Settings\Onder\Desktop\kelimeler\düzenlendi\robot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71934" y="928670"/>
            <a:ext cx="2071702" cy="2071702"/>
          </a:xfrm>
          <a:prstGeom prst="rect">
            <a:avLst/>
          </a:prstGeom>
          <a:noFill/>
        </p:spPr>
      </p:pic>
      <p:pic>
        <p:nvPicPr>
          <p:cNvPr id="9221" name="Picture 5" descr="D:\Documents and Settings\Onder\Desktop\kelimeler\düzenlendi\roma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15074" y="928670"/>
            <a:ext cx="1285884" cy="2045499"/>
          </a:xfrm>
          <a:prstGeom prst="rect">
            <a:avLst/>
          </a:prstGeom>
          <a:noFill/>
        </p:spPr>
      </p:pic>
      <p:sp>
        <p:nvSpPr>
          <p:cNvPr id="8" name="7 Metin kutusu"/>
          <p:cNvSpPr txBox="1"/>
          <p:nvPr/>
        </p:nvSpPr>
        <p:spPr>
          <a:xfrm>
            <a:off x="571472" y="3000372"/>
            <a:ext cx="7858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R</a:t>
            </a:r>
            <a:r>
              <a:rPr lang="tr-TR" sz="2400" b="1" dirty="0" smtClean="0">
                <a:latin typeface="Calibri" pitchFamily="34" charset="0"/>
              </a:rPr>
              <a:t>af			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R</a:t>
            </a:r>
            <a:r>
              <a:rPr lang="tr-TR" sz="2400" b="1" dirty="0" smtClean="0">
                <a:latin typeface="Calibri" pitchFamily="34" charset="0"/>
              </a:rPr>
              <a:t>obot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R</a:t>
            </a:r>
            <a:r>
              <a:rPr lang="tr-TR" sz="2400" b="1" dirty="0" smtClean="0">
                <a:latin typeface="Calibri" pitchFamily="34" charset="0"/>
              </a:rPr>
              <a:t>oman</a:t>
            </a: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R</a:t>
            </a:r>
            <a:r>
              <a:rPr lang="tr-TR" sz="2400" b="1" dirty="0" smtClean="0">
                <a:latin typeface="Calibri" pitchFamily="34" charset="0"/>
              </a:rPr>
              <a:t>eçel		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R</a:t>
            </a:r>
            <a:r>
              <a:rPr lang="tr-TR" sz="2400" b="1" dirty="0" smtClean="0">
                <a:latin typeface="Calibri" pitchFamily="34" charset="0"/>
              </a:rPr>
              <a:t>esim</a:t>
            </a:r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1026" name="Picture 2" descr="D:\Documents and Settings\Onder\Desktop\kelimeler\resim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86314" y="3929066"/>
            <a:ext cx="2928958" cy="206012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34642006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İçerik Yer Tutucusu"/>
          <p:cNvSpPr>
            <a:spLocks noGrp="1"/>
          </p:cNvSpPr>
          <p:nvPr>
            <p:ph sz="quarter" idx="13"/>
          </p:nvPr>
        </p:nvSpPr>
        <p:spPr>
          <a:xfrm>
            <a:off x="571472" y="1071546"/>
            <a:ext cx="7786742" cy="5357850"/>
          </a:xfrm>
        </p:spPr>
        <p:txBody>
          <a:bodyPr>
            <a:noAutofit/>
          </a:bodyPr>
          <a:lstStyle/>
          <a:p>
            <a:pPr marL="525780" indent="-457200" algn="just">
              <a:spcBef>
                <a:spcPts val="0"/>
              </a:spcBef>
              <a:spcAft>
                <a:spcPts val="1200"/>
              </a:spcAft>
              <a:buClrTx/>
              <a:buNone/>
            </a:pPr>
            <a:r>
              <a:rPr lang="tr-TR" sz="2000" dirty="0" smtClean="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	</a:t>
            </a:r>
          </a:p>
        </p:txBody>
      </p:sp>
      <p:sp>
        <p:nvSpPr>
          <p:cNvPr id="4" name="3 Dikdörtgen"/>
          <p:cNvSpPr/>
          <p:nvPr/>
        </p:nvSpPr>
        <p:spPr>
          <a:xfrm>
            <a:off x="5143504" y="1"/>
            <a:ext cx="2571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S - s</a:t>
            </a:r>
            <a:endParaRPr lang="tr-TR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10242" name="Picture 2" descr="D:\Documents and Settings\Onder\Desktop\kelimeler\düzenlendi\s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86644" y="928670"/>
            <a:ext cx="714380" cy="2000265"/>
          </a:xfrm>
          <a:prstGeom prst="rect">
            <a:avLst/>
          </a:prstGeom>
          <a:noFill/>
        </p:spPr>
      </p:pic>
      <p:pic>
        <p:nvPicPr>
          <p:cNvPr id="10243" name="Picture 3" descr="D:\Documents and Settings\Onder\Desktop\kelimeler\düzenlendi\saat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1071546"/>
            <a:ext cx="1500198" cy="1878508"/>
          </a:xfrm>
          <a:prstGeom prst="rect">
            <a:avLst/>
          </a:prstGeom>
          <a:noFill/>
        </p:spPr>
      </p:pic>
      <p:pic>
        <p:nvPicPr>
          <p:cNvPr id="10244" name="Picture 4" descr="D:\Documents and Settings\Onder\Desktop\kelimeler\düzenlendi\salıncak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3857628"/>
            <a:ext cx="1928826" cy="1987529"/>
          </a:xfrm>
          <a:prstGeom prst="rect">
            <a:avLst/>
          </a:prstGeom>
          <a:noFill/>
        </p:spPr>
      </p:pic>
      <p:pic>
        <p:nvPicPr>
          <p:cNvPr id="10245" name="Picture 5" descr="D:\Documents and Settings\Onder\Desktop\kelimeler\düzenlendi\silgi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4942" y="4071942"/>
            <a:ext cx="2438394" cy="1620898"/>
          </a:xfrm>
          <a:prstGeom prst="rect">
            <a:avLst/>
          </a:prstGeom>
          <a:noFill/>
        </p:spPr>
      </p:pic>
      <p:pic>
        <p:nvPicPr>
          <p:cNvPr id="10246" name="Picture 6" descr="D:\Documents and Settings\Onder\Desktop\kelimeler\düzenlendi\sınıf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11067" y="785794"/>
            <a:ext cx="3321867" cy="2214577"/>
          </a:xfrm>
          <a:prstGeom prst="rect">
            <a:avLst/>
          </a:prstGeom>
          <a:noFill/>
        </p:spPr>
      </p:pic>
      <p:sp>
        <p:nvSpPr>
          <p:cNvPr id="9" name="8 Metin kutusu"/>
          <p:cNvSpPr txBox="1"/>
          <p:nvPr/>
        </p:nvSpPr>
        <p:spPr>
          <a:xfrm>
            <a:off x="642910" y="3000372"/>
            <a:ext cx="78581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S</a:t>
            </a:r>
            <a:r>
              <a:rPr lang="tr-TR" sz="2400" b="1" dirty="0" smtClean="0">
                <a:latin typeface="Calibri" pitchFamily="34" charset="0"/>
              </a:rPr>
              <a:t>aat			     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S</a:t>
            </a:r>
            <a:r>
              <a:rPr lang="tr-TR" sz="2400" b="1" dirty="0" smtClean="0">
                <a:latin typeface="Calibri" pitchFamily="34" charset="0"/>
              </a:rPr>
              <a:t>ınıf		 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S</a:t>
            </a:r>
            <a:r>
              <a:rPr lang="tr-TR" sz="2400" b="1" dirty="0" smtClean="0">
                <a:latin typeface="Calibri" pitchFamily="34" charset="0"/>
              </a:rPr>
              <a:t>u</a:t>
            </a: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S</a:t>
            </a:r>
            <a:r>
              <a:rPr lang="tr-TR" sz="2400" b="1" dirty="0" smtClean="0">
                <a:latin typeface="Calibri" pitchFamily="34" charset="0"/>
              </a:rPr>
              <a:t>alıncak	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S</a:t>
            </a:r>
            <a:r>
              <a:rPr lang="tr-TR" sz="2400" b="1" dirty="0" smtClean="0">
                <a:latin typeface="Calibri" pitchFamily="34" charset="0"/>
              </a:rPr>
              <a:t>ilgi</a:t>
            </a:r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642006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İçerik Yer Tutucusu"/>
          <p:cNvSpPr>
            <a:spLocks noGrp="1"/>
          </p:cNvSpPr>
          <p:nvPr>
            <p:ph sz="quarter" idx="13"/>
          </p:nvPr>
        </p:nvSpPr>
        <p:spPr>
          <a:xfrm>
            <a:off x="571472" y="1071546"/>
            <a:ext cx="7786742" cy="5357850"/>
          </a:xfrm>
        </p:spPr>
        <p:txBody>
          <a:bodyPr>
            <a:noAutofit/>
          </a:bodyPr>
          <a:lstStyle/>
          <a:p>
            <a:pPr marL="525780" indent="-457200" algn="just">
              <a:spcBef>
                <a:spcPts val="0"/>
              </a:spcBef>
              <a:spcAft>
                <a:spcPts val="1200"/>
              </a:spcAft>
              <a:buClrTx/>
              <a:buNone/>
            </a:pPr>
            <a:r>
              <a:rPr lang="tr-TR" sz="2000" dirty="0" smtClean="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	</a:t>
            </a:r>
          </a:p>
        </p:txBody>
      </p:sp>
      <p:sp>
        <p:nvSpPr>
          <p:cNvPr id="4" name="3 Dikdörtgen"/>
          <p:cNvSpPr/>
          <p:nvPr/>
        </p:nvSpPr>
        <p:spPr>
          <a:xfrm>
            <a:off x="5143504" y="1"/>
            <a:ext cx="2571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Ş - ş</a:t>
            </a:r>
            <a:endParaRPr lang="tr-TR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5" name="Picture 7" descr="D:\Documents and Settings\Onder\Desktop\kelimeler\düzenlendi\şek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86446" y="857232"/>
            <a:ext cx="2587638" cy="1725092"/>
          </a:xfrm>
          <a:prstGeom prst="rect">
            <a:avLst/>
          </a:prstGeom>
          <a:noFill/>
        </p:spPr>
      </p:pic>
      <p:pic>
        <p:nvPicPr>
          <p:cNvPr id="6" name="Picture 8" descr="D:\Documents and Settings\Onder\Desktop\kelimeler\düzenlendi\şemsiy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0429" y="857232"/>
            <a:ext cx="2079777" cy="1928826"/>
          </a:xfrm>
          <a:prstGeom prst="rect">
            <a:avLst/>
          </a:prstGeom>
          <a:noFill/>
        </p:spPr>
      </p:pic>
      <p:pic>
        <p:nvPicPr>
          <p:cNvPr id="8" name="Picture 9" descr="D:\Documents and Settings\Onder\Desktop\kelimeler\düzenlendi\şiş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8" y="3857628"/>
            <a:ext cx="1399656" cy="1643074"/>
          </a:xfrm>
          <a:prstGeom prst="rect">
            <a:avLst/>
          </a:prstGeom>
          <a:noFill/>
        </p:spPr>
      </p:pic>
      <p:pic>
        <p:nvPicPr>
          <p:cNvPr id="9" name="Picture 10" descr="D:\Documents and Settings\Onder\Desktop\kelimeler\düzenlendi\şoför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57422" y="3929066"/>
            <a:ext cx="2357454" cy="1689141"/>
          </a:xfrm>
          <a:prstGeom prst="rect">
            <a:avLst/>
          </a:prstGeom>
          <a:noFill/>
        </p:spPr>
      </p:pic>
      <p:pic>
        <p:nvPicPr>
          <p:cNvPr id="10" name="Picture 11" descr="D:\Documents and Settings\Onder\Desktop\kelimeler\düzenlendi\şehir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5786" y="428604"/>
            <a:ext cx="2428892" cy="2756264"/>
          </a:xfrm>
          <a:prstGeom prst="rect">
            <a:avLst/>
          </a:prstGeom>
          <a:noFill/>
        </p:spPr>
      </p:pic>
      <p:sp>
        <p:nvSpPr>
          <p:cNvPr id="11" name="10 Metin kutusu"/>
          <p:cNvSpPr txBox="1"/>
          <p:nvPr/>
        </p:nvSpPr>
        <p:spPr>
          <a:xfrm>
            <a:off x="642910" y="3143248"/>
            <a:ext cx="78581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Ş</a:t>
            </a:r>
            <a:r>
              <a:rPr lang="tr-TR" sz="2400" b="1" dirty="0" smtClean="0">
                <a:latin typeface="Calibri" pitchFamily="34" charset="0"/>
              </a:rPr>
              <a:t>ehir		     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Ş</a:t>
            </a:r>
            <a:r>
              <a:rPr lang="tr-TR" sz="2400" b="1" dirty="0" smtClean="0">
                <a:latin typeface="Calibri" pitchFamily="34" charset="0"/>
              </a:rPr>
              <a:t>emsiye	 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Ş</a:t>
            </a:r>
            <a:r>
              <a:rPr lang="tr-TR" sz="2400" b="1" dirty="0" smtClean="0">
                <a:latin typeface="Calibri" pitchFamily="34" charset="0"/>
              </a:rPr>
              <a:t>eker</a:t>
            </a: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Ş</a:t>
            </a:r>
            <a:r>
              <a:rPr lang="tr-TR" sz="2400" b="1" dirty="0" smtClean="0">
                <a:latin typeface="Calibri" pitchFamily="34" charset="0"/>
              </a:rPr>
              <a:t>oför	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Ş</a:t>
            </a:r>
            <a:r>
              <a:rPr lang="tr-TR" sz="2400" b="1" dirty="0" smtClean="0">
                <a:latin typeface="Calibri" pitchFamily="34" charset="0"/>
              </a:rPr>
              <a:t>i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ş</a:t>
            </a:r>
            <a:r>
              <a:rPr lang="tr-TR" sz="2400" b="1" dirty="0" smtClean="0">
                <a:latin typeface="Calibri" pitchFamily="34" charset="0"/>
              </a:rPr>
              <a:t>e</a:t>
            </a:r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642006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allAtOnce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İçerik Yer Tutucusu"/>
          <p:cNvSpPr>
            <a:spLocks noGrp="1"/>
          </p:cNvSpPr>
          <p:nvPr>
            <p:ph sz="quarter" idx="13"/>
          </p:nvPr>
        </p:nvSpPr>
        <p:spPr>
          <a:xfrm>
            <a:off x="571472" y="1071546"/>
            <a:ext cx="7786742" cy="5357850"/>
          </a:xfrm>
        </p:spPr>
        <p:txBody>
          <a:bodyPr>
            <a:noAutofit/>
          </a:bodyPr>
          <a:lstStyle/>
          <a:p>
            <a:pPr marL="525780" indent="-457200" algn="just">
              <a:spcBef>
                <a:spcPts val="0"/>
              </a:spcBef>
              <a:spcAft>
                <a:spcPts val="1200"/>
              </a:spcAft>
              <a:buClrTx/>
              <a:buNone/>
            </a:pPr>
            <a:r>
              <a:rPr lang="tr-TR" sz="2000" dirty="0" smtClean="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	</a:t>
            </a:r>
          </a:p>
        </p:txBody>
      </p:sp>
      <p:sp>
        <p:nvSpPr>
          <p:cNvPr id="4" name="3 Dikdörtgen"/>
          <p:cNvSpPr/>
          <p:nvPr/>
        </p:nvSpPr>
        <p:spPr>
          <a:xfrm>
            <a:off x="5143504" y="1"/>
            <a:ext cx="2571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T - t</a:t>
            </a:r>
            <a:endParaRPr lang="tr-TR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11266" name="Picture 2" descr="D:\Documents and Settings\Onder\Desktop\kelimeler\düzenlendi\terli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000108"/>
            <a:ext cx="1636528" cy="1785950"/>
          </a:xfrm>
          <a:prstGeom prst="rect">
            <a:avLst/>
          </a:prstGeom>
          <a:noFill/>
        </p:spPr>
      </p:pic>
      <p:pic>
        <p:nvPicPr>
          <p:cNvPr id="11267" name="Picture 3" descr="D:\Documents and Settings\Onder\Desktop\kelimeler\düzenlendi\top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1357298"/>
            <a:ext cx="1428760" cy="1428760"/>
          </a:xfrm>
          <a:prstGeom prst="rect">
            <a:avLst/>
          </a:prstGeom>
          <a:noFill/>
        </p:spPr>
      </p:pic>
      <p:pic>
        <p:nvPicPr>
          <p:cNvPr id="11268" name="Picture 4" descr="D:\Documents and Settings\Onder\Desktop\kelimeler\düzenlendi\tuvalet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6380" y="4000504"/>
            <a:ext cx="1285884" cy="1861737"/>
          </a:xfrm>
          <a:prstGeom prst="rect">
            <a:avLst/>
          </a:prstGeom>
          <a:noFill/>
        </p:spPr>
      </p:pic>
      <p:pic>
        <p:nvPicPr>
          <p:cNvPr id="11269" name="Picture 5" descr="D:\Documents and Settings\Onder\Desktop\kelimeler\düzenlendi\tavşa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14546" y="3357562"/>
            <a:ext cx="1857388" cy="2761856"/>
          </a:xfrm>
          <a:prstGeom prst="rect">
            <a:avLst/>
          </a:prstGeom>
          <a:noFill/>
        </p:spPr>
      </p:pic>
      <p:pic>
        <p:nvPicPr>
          <p:cNvPr id="11270" name="Picture 6" descr="D:\Documents and Settings\Onder\Desktop\kelimeler\düzenlendi\televizyon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643570" y="857232"/>
            <a:ext cx="1857388" cy="1857388"/>
          </a:xfrm>
          <a:prstGeom prst="rect">
            <a:avLst/>
          </a:prstGeom>
          <a:noFill/>
        </p:spPr>
      </p:pic>
      <p:sp>
        <p:nvSpPr>
          <p:cNvPr id="9" name="8 Metin kutusu"/>
          <p:cNvSpPr txBox="1"/>
          <p:nvPr/>
        </p:nvSpPr>
        <p:spPr>
          <a:xfrm>
            <a:off x="642910" y="2786058"/>
            <a:ext cx="785818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T</a:t>
            </a:r>
            <a:r>
              <a:rPr lang="tr-TR" sz="2400" b="1" dirty="0" smtClean="0">
                <a:latin typeface="Calibri" pitchFamily="34" charset="0"/>
              </a:rPr>
              <a:t>erlik		     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T</a:t>
            </a:r>
            <a:r>
              <a:rPr lang="tr-TR" sz="2400" b="1" dirty="0" smtClean="0">
                <a:latin typeface="Calibri" pitchFamily="34" charset="0"/>
              </a:rPr>
              <a:t>op	 	         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T</a:t>
            </a:r>
            <a:r>
              <a:rPr lang="tr-TR" sz="2400" b="1" dirty="0" smtClean="0">
                <a:latin typeface="Calibri" pitchFamily="34" charset="0"/>
              </a:rPr>
              <a:t>elevizyon</a:t>
            </a: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T</a:t>
            </a:r>
            <a:r>
              <a:rPr lang="tr-TR" sz="2400" b="1" dirty="0" smtClean="0">
                <a:latin typeface="Calibri" pitchFamily="34" charset="0"/>
              </a:rPr>
              <a:t>avşan	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T</a:t>
            </a:r>
            <a:r>
              <a:rPr lang="tr-TR" sz="2400" b="1" dirty="0" smtClean="0">
                <a:latin typeface="Calibri" pitchFamily="34" charset="0"/>
              </a:rPr>
              <a:t>uvale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t</a:t>
            </a:r>
          </a:p>
        </p:txBody>
      </p:sp>
    </p:spTree>
    <p:extLst>
      <p:ext uri="{BB962C8B-B14F-4D97-AF65-F5344CB8AC3E}">
        <p14:creationId xmlns:p14="http://schemas.microsoft.com/office/powerpoint/2010/main" xmlns="" val="334642006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İçerik Yer Tutucusu"/>
          <p:cNvSpPr>
            <a:spLocks noGrp="1"/>
          </p:cNvSpPr>
          <p:nvPr>
            <p:ph sz="quarter" idx="13"/>
          </p:nvPr>
        </p:nvSpPr>
        <p:spPr>
          <a:xfrm>
            <a:off x="571472" y="1071546"/>
            <a:ext cx="7786742" cy="5357850"/>
          </a:xfrm>
        </p:spPr>
        <p:txBody>
          <a:bodyPr>
            <a:noAutofit/>
          </a:bodyPr>
          <a:lstStyle/>
          <a:p>
            <a:pPr marL="525780" indent="-457200" algn="just">
              <a:spcBef>
                <a:spcPts val="0"/>
              </a:spcBef>
              <a:spcAft>
                <a:spcPts val="1200"/>
              </a:spcAft>
              <a:buClrTx/>
              <a:buNone/>
            </a:pPr>
            <a:r>
              <a:rPr lang="tr-TR" sz="2000" dirty="0" smtClean="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	</a:t>
            </a:r>
          </a:p>
        </p:txBody>
      </p:sp>
      <p:sp>
        <p:nvSpPr>
          <p:cNvPr id="4" name="3 Dikdörtgen"/>
          <p:cNvSpPr/>
          <p:nvPr/>
        </p:nvSpPr>
        <p:spPr>
          <a:xfrm>
            <a:off x="5143504" y="1"/>
            <a:ext cx="2571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U - u</a:t>
            </a:r>
            <a:endParaRPr lang="tr-TR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5" name="Picture 7" descr="D:\Documents and Settings\Onder\Desktop\kelimeler\düzenlendi\uça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48" y="1357298"/>
            <a:ext cx="4165674" cy="1428760"/>
          </a:xfrm>
          <a:prstGeom prst="rect">
            <a:avLst/>
          </a:prstGeom>
          <a:noFill/>
        </p:spPr>
      </p:pic>
      <p:pic>
        <p:nvPicPr>
          <p:cNvPr id="8" name="Picture 9" descr="D:\Documents and Settings\Onder\Desktop\kelimeler\düzenlendi\usta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3643314"/>
            <a:ext cx="1922087" cy="2214578"/>
          </a:xfrm>
          <a:prstGeom prst="rect">
            <a:avLst/>
          </a:prstGeom>
          <a:noFill/>
        </p:spPr>
      </p:pic>
      <p:sp>
        <p:nvSpPr>
          <p:cNvPr id="10" name="9 Metin kutusu"/>
          <p:cNvSpPr txBox="1"/>
          <p:nvPr/>
        </p:nvSpPr>
        <p:spPr>
          <a:xfrm>
            <a:off x="642910" y="2786058"/>
            <a:ext cx="7858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U</a:t>
            </a:r>
            <a:r>
              <a:rPr lang="tr-TR" sz="2400" b="1" dirty="0" smtClean="0">
                <a:latin typeface="Calibri" pitchFamily="34" charset="0"/>
              </a:rPr>
              <a:t>yk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u</a:t>
            </a:r>
            <a:r>
              <a:rPr lang="tr-TR" sz="2400" b="1" dirty="0" smtClean="0">
                <a:latin typeface="Calibri" pitchFamily="34" charset="0"/>
              </a:rPr>
              <a:t>		 	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U</a:t>
            </a:r>
            <a:r>
              <a:rPr lang="tr-TR" sz="2400" b="1" dirty="0" smtClean="0">
                <a:latin typeface="Calibri" pitchFamily="34" charset="0"/>
              </a:rPr>
              <a:t>çak</a:t>
            </a: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U</a:t>
            </a:r>
            <a:r>
              <a:rPr lang="tr-TR" sz="2400" b="1" dirty="0" smtClean="0">
                <a:latin typeface="Calibri" pitchFamily="34" charset="0"/>
              </a:rPr>
              <a:t>sta		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U</a:t>
            </a:r>
            <a:r>
              <a:rPr lang="tr-TR" sz="2400" b="1" dirty="0" smtClean="0">
                <a:latin typeface="Calibri" pitchFamily="34" charset="0"/>
              </a:rPr>
              <a:t>ç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u</a:t>
            </a:r>
            <a:r>
              <a:rPr lang="tr-TR" sz="2400" b="1" dirty="0" smtClean="0">
                <a:latin typeface="Calibri" pitchFamily="34" charset="0"/>
              </a:rPr>
              <a:t>rtma</a:t>
            </a:r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11" name="Picture 2" descr="D:\Documents and Settings\Onder\Desktop\kelimeler\uçurtma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94" y="3571876"/>
            <a:ext cx="1928826" cy="2415225"/>
          </a:xfrm>
          <a:prstGeom prst="rect">
            <a:avLst/>
          </a:prstGeom>
          <a:noFill/>
        </p:spPr>
      </p:pic>
      <p:pic>
        <p:nvPicPr>
          <p:cNvPr id="2050" name="Picture 2" descr="D:\Documents and Settings\Onder\Desktop\kelimeler\düzenlendi\uyku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57290" y="1000108"/>
            <a:ext cx="2762250" cy="1752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34642006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İçerik Yer Tutucusu"/>
          <p:cNvSpPr>
            <a:spLocks noGrp="1"/>
          </p:cNvSpPr>
          <p:nvPr>
            <p:ph sz="quarter" idx="13"/>
          </p:nvPr>
        </p:nvSpPr>
        <p:spPr>
          <a:xfrm>
            <a:off x="571472" y="1071546"/>
            <a:ext cx="7786742" cy="5357850"/>
          </a:xfrm>
        </p:spPr>
        <p:txBody>
          <a:bodyPr>
            <a:noAutofit/>
          </a:bodyPr>
          <a:lstStyle/>
          <a:p>
            <a:pPr marL="525780" indent="-457200" algn="just">
              <a:spcBef>
                <a:spcPts val="0"/>
              </a:spcBef>
              <a:spcAft>
                <a:spcPts val="1200"/>
              </a:spcAft>
              <a:buClrTx/>
              <a:buNone/>
            </a:pPr>
            <a:r>
              <a:rPr lang="tr-TR" sz="2000" dirty="0" smtClean="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	</a:t>
            </a:r>
          </a:p>
        </p:txBody>
      </p:sp>
      <p:sp>
        <p:nvSpPr>
          <p:cNvPr id="4" name="3 Dikdörtgen"/>
          <p:cNvSpPr/>
          <p:nvPr/>
        </p:nvSpPr>
        <p:spPr>
          <a:xfrm>
            <a:off x="5143504" y="1"/>
            <a:ext cx="2571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Ü - ü</a:t>
            </a:r>
            <a:endParaRPr lang="tr-TR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12290" name="Picture 2" descr="D:\Documents and Settings\Onder\Desktop\kelimeler\düzenlendi\üzü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6182" y="785794"/>
            <a:ext cx="1652392" cy="1428760"/>
          </a:xfrm>
          <a:prstGeom prst="rect">
            <a:avLst/>
          </a:prstGeom>
          <a:noFill/>
        </p:spPr>
      </p:pic>
      <p:pic>
        <p:nvPicPr>
          <p:cNvPr id="12291" name="Picture 3" descr="D:\Documents and Settings\Onder\Desktop\kelimeler\düzenlendi\ülk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500042"/>
            <a:ext cx="2842611" cy="1857388"/>
          </a:xfrm>
          <a:prstGeom prst="rect">
            <a:avLst/>
          </a:prstGeom>
          <a:noFill/>
        </p:spPr>
      </p:pic>
      <p:pic>
        <p:nvPicPr>
          <p:cNvPr id="12292" name="Picture 4" descr="D:\Documents and Settings\Onder\Desktop\kelimeler\düzenlendi\üniforma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487" y="3357562"/>
            <a:ext cx="865541" cy="2643206"/>
          </a:xfrm>
          <a:prstGeom prst="rect">
            <a:avLst/>
          </a:prstGeom>
          <a:noFill/>
        </p:spPr>
      </p:pic>
      <p:pic>
        <p:nvPicPr>
          <p:cNvPr id="12293" name="Picture 5" descr="D:\Documents and Settings\Onder\Desktop\kelimeler\düzenlendi\üniforma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28662" y="3357562"/>
            <a:ext cx="888330" cy="2712797"/>
          </a:xfrm>
          <a:prstGeom prst="rect">
            <a:avLst/>
          </a:prstGeom>
          <a:noFill/>
        </p:spPr>
      </p:pic>
      <p:pic>
        <p:nvPicPr>
          <p:cNvPr id="12294" name="Picture 6" descr="D:\Documents and Settings\Onder\Desktop\kelimeler\düzenlendi\üniforma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857356" y="3357561"/>
            <a:ext cx="1011984" cy="2613375"/>
          </a:xfrm>
          <a:prstGeom prst="rect">
            <a:avLst/>
          </a:prstGeom>
          <a:noFill/>
        </p:spPr>
      </p:pic>
      <p:pic>
        <p:nvPicPr>
          <p:cNvPr id="12295" name="Picture 7" descr="D:\Documents and Settings\Onder\Desktop\kelimeler\düzenlendi\üniversite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429124" y="4214818"/>
            <a:ext cx="3929090" cy="1692305"/>
          </a:xfrm>
          <a:prstGeom prst="rect">
            <a:avLst/>
          </a:prstGeom>
          <a:noFill/>
        </p:spPr>
      </p:pic>
      <p:sp>
        <p:nvSpPr>
          <p:cNvPr id="11" name="10 Metin kutusu"/>
          <p:cNvSpPr txBox="1"/>
          <p:nvPr/>
        </p:nvSpPr>
        <p:spPr>
          <a:xfrm>
            <a:off x="642910" y="2357430"/>
            <a:ext cx="785818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Ü</a:t>
            </a:r>
            <a:r>
              <a:rPr lang="tr-TR" sz="2400" b="1" dirty="0" smtClean="0">
                <a:latin typeface="Calibri" pitchFamily="34" charset="0"/>
              </a:rPr>
              <a:t>lke		     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Ü</a:t>
            </a:r>
            <a:r>
              <a:rPr lang="tr-TR" sz="2400" b="1" dirty="0" smtClean="0">
                <a:latin typeface="Calibri" pitchFamily="34" charset="0"/>
              </a:rPr>
              <a:t>z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ü</a:t>
            </a:r>
            <a:r>
              <a:rPr lang="tr-TR" sz="2400" b="1" dirty="0" smtClean="0">
                <a:latin typeface="Calibri" pitchFamily="34" charset="0"/>
              </a:rPr>
              <a:t>m	 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Ü</a:t>
            </a:r>
            <a:r>
              <a:rPr lang="tr-TR" sz="2400" b="1" dirty="0" smtClean="0">
                <a:latin typeface="Calibri" pitchFamily="34" charset="0"/>
              </a:rPr>
              <a:t>t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ü</a:t>
            </a:r>
            <a:endParaRPr lang="tr-TR" sz="2400" b="1" dirty="0" smtClean="0"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Ü</a:t>
            </a:r>
            <a:r>
              <a:rPr lang="tr-TR" sz="2400" b="1" dirty="0" smtClean="0">
                <a:latin typeface="Calibri" pitchFamily="34" charset="0"/>
              </a:rPr>
              <a:t>niforma	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Ü</a:t>
            </a:r>
            <a:r>
              <a:rPr lang="tr-TR" sz="2400" b="1" dirty="0" smtClean="0">
                <a:latin typeface="Calibri" pitchFamily="34" charset="0"/>
              </a:rPr>
              <a:t>niversite</a:t>
            </a:r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12" name="Picture 3" descr="D:\Documents and Settings\Onder\Desktop\kelimeler\ütü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000760" y="857232"/>
            <a:ext cx="2214578" cy="152230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34642006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allAtOnce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İçerik Yer Tutucusu"/>
          <p:cNvSpPr>
            <a:spLocks noGrp="1"/>
          </p:cNvSpPr>
          <p:nvPr>
            <p:ph sz="quarter" idx="13"/>
          </p:nvPr>
        </p:nvSpPr>
        <p:spPr>
          <a:xfrm>
            <a:off x="571472" y="1071546"/>
            <a:ext cx="7786742" cy="5357850"/>
          </a:xfrm>
        </p:spPr>
        <p:txBody>
          <a:bodyPr>
            <a:noAutofit/>
          </a:bodyPr>
          <a:lstStyle/>
          <a:p>
            <a:pPr marL="525780" indent="-457200" algn="just">
              <a:spcBef>
                <a:spcPts val="0"/>
              </a:spcBef>
              <a:spcAft>
                <a:spcPts val="1200"/>
              </a:spcAft>
              <a:buClrTx/>
              <a:buNone/>
            </a:pPr>
            <a:r>
              <a:rPr lang="tr-TR" sz="2000" dirty="0" smtClean="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	</a:t>
            </a:r>
          </a:p>
        </p:txBody>
      </p:sp>
      <p:sp>
        <p:nvSpPr>
          <p:cNvPr id="4" name="3 Dikdörtgen"/>
          <p:cNvSpPr/>
          <p:nvPr/>
        </p:nvSpPr>
        <p:spPr>
          <a:xfrm>
            <a:off x="5143504" y="1"/>
            <a:ext cx="2571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V - v</a:t>
            </a:r>
            <a:endParaRPr lang="tr-TR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5" name="Picture 9" descr="D:\Documents and Settings\Onder\Desktop\kelimeler\düzenlendi\vaz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70" y="3714752"/>
            <a:ext cx="1438235" cy="2357454"/>
          </a:xfrm>
          <a:prstGeom prst="rect">
            <a:avLst/>
          </a:prstGeom>
          <a:noFill/>
        </p:spPr>
      </p:pic>
      <p:pic>
        <p:nvPicPr>
          <p:cNvPr id="6" name="Picture 10" descr="D:\Documents and Settings\Onder\Desktop\kelimeler\düzenlendi\veterin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785794"/>
            <a:ext cx="2928958" cy="2209214"/>
          </a:xfrm>
          <a:prstGeom prst="rect">
            <a:avLst/>
          </a:prstGeom>
          <a:noFill/>
        </p:spPr>
      </p:pic>
      <p:pic>
        <p:nvPicPr>
          <p:cNvPr id="8" name="Picture 11" descr="D:\Documents and Settings\Onder\Desktop\kelimeler\düzenlendi\vişn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94" y="1214422"/>
            <a:ext cx="1928826" cy="1699732"/>
          </a:xfrm>
          <a:prstGeom prst="rect">
            <a:avLst/>
          </a:prstGeom>
          <a:noFill/>
        </p:spPr>
      </p:pic>
      <p:pic>
        <p:nvPicPr>
          <p:cNvPr id="9" name="Picture 12" descr="D:\Documents and Settings\Onder\Desktop\kelimeler\düzenlendi\valiz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57356" y="3571876"/>
            <a:ext cx="1779456" cy="2382923"/>
          </a:xfrm>
          <a:prstGeom prst="rect">
            <a:avLst/>
          </a:prstGeom>
          <a:noFill/>
        </p:spPr>
      </p:pic>
      <p:sp>
        <p:nvSpPr>
          <p:cNvPr id="10" name="9 Metin kutusu"/>
          <p:cNvSpPr txBox="1"/>
          <p:nvPr/>
        </p:nvSpPr>
        <p:spPr>
          <a:xfrm>
            <a:off x="642910" y="3143248"/>
            <a:ext cx="7858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V</a:t>
            </a:r>
            <a:r>
              <a:rPr lang="tr-TR" sz="2400" b="1" dirty="0" smtClean="0">
                <a:latin typeface="Calibri" pitchFamily="34" charset="0"/>
              </a:rPr>
              <a:t>eteriner		      	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V</a:t>
            </a:r>
            <a:r>
              <a:rPr lang="tr-TR" sz="2400" b="1" dirty="0" smtClean="0">
                <a:latin typeface="Calibri" pitchFamily="34" charset="0"/>
              </a:rPr>
              <a:t>işne</a:t>
            </a: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V</a:t>
            </a:r>
            <a:r>
              <a:rPr lang="tr-TR" sz="2400" b="1" dirty="0" smtClean="0">
                <a:latin typeface="Calibri" pitchFamily="34" charset="0"/>
              </a:rPr>
              <a:t>aliz		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V</a:t>
            </a:r>
            <a:r>
              <a:rPr lang="tr-TR" sz="2400" b="1" dirty="0" smtClean="0">
                <a:latin typeface="Calibri" pitchFamily="34" charset="0"/>
              </a:rPr>
              <a:t>azo</a:t>
            </a:r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642006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İçerik Yer Tutucusu"/>
          <p:cNvSpPr>
            <a:spLocks noGrp="1"/>
          </p:cNvSpPr>
          <p:nvPr>
            <p:ph sz="quarter" idx="13"/>
          </p:nvPr>
        </p:nvSpPr>
        <p:spPr>
          <a:xfrm>
            <a:off x="571472" y="1071546"/>
            <a:ext cx="7786742" cy="5357850"/>
          </a:xfrm>
        </p:spPr>
        <p:txBody>
          <a:bodyPr>
            <a:noAutofit/>
          </a:bodyPr>
          <a:lstStyle/>
          <a:p>
            <a:pPr marL="525780" indent="-457200" algn="just">
              <a:spcBef>
                <a:spcPts val="0"/>
              </a:spcBef>
              <a:spcAft>
                <a:spcPts val="1200"/>
              </a:spcAft>
              <a:buClrTx/>
              <a:buNone/>
            </a:pPr>
            <a:r>
              <a:rPr lang="tr-TR" sz="2000" dirty="0" smtClean="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	</a:t>
            </a:r>
          </a:p>
        </p:txBody>
      </p:sp>
      <p:sp>
        <p:nvSpPr>
          <p:cNvPr id="4" name="3 Dikdörtgen"/>
          <p:cNvSpPr/>
          <p:nvPr/>
        </p:nvSpPr>
        <p:spPr>
          <a:xfrm>
            <a:off x="5143504" y="1"/>
            <a:ext cx="2571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Y - y</a:t>
            </a:r>
            <a:endParaRPr lang="tr-TR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13314" name="Picture 2" descr="D:\Documents and Settings\Onder\Desktop\kelimeler\düzenlendi\yumur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6182" y="3929066"/>
            <a:ext cx="1419225" cy="1758605"/>
          </a:xfrm>
          <a:prstGeom prst="rect">
            <a:avLst/>
          </a:prstGeom>
          <a:noFill/>
        </p:spPr>
      </p:pic>
      <p:pic>
        <p:nvPicPr>
          <p:cNvPr id="13315" name="Picture 3" descr="D:\Documents and Settings\Onder\Desktop\kelimeler\düzenlendi\yangı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857232"/>
            <a:ext cx="3357586" cy="1865326"/>
          </a:xfrm>
          <a:prstGeom prst="rect">
            <a:avLst/>
          </a:prstGeom>
          <a:noFill/>
        </p:spPr>
      </p:pic>
      <p:pic>
        <p:nvPicPr>
          <p:cNvPr id="13317" name="Picture 5" descr="D:\Documents and Settings\Onder\Desktop\kelimeler\düzenlendi\yatak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5" y="642918"/>
            <a:ext cx="3625479" cy="2071702"/>
          </a:xfrm>
          <a:prstGeom prst="rect">
            <a:avLst/>
          </a:prstGeom>
          <a:noFill/>
        </p:spPr>
      </p:pic>
      <p:pic>
        <p:nvPicPr>
          <p:cNvPr id="13318" name="Picture 6" descr="D:\Documents and Settings\Onder\Desktop\kelimeler\düzenlendi\yoğurt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29256" y="4071942"/>
            <a:ext cx="2500330" cy="1873211"/>
          </a:xfrm>
          <a:prstGeom prst="rect">
            <a:avLst/>
          </a:prstGeom>
          <a:noFill/>
        </p:spPr>
      </p:pic>
      <p:sp>
        <p:nvSpPr>
          <p:cNvPr id="9" name="8 Metin kutusu"/>
          <p:cNvSpPr txBox="1"/>
          <p:nvPr/>
        </p:nvSpPr>
        <p:spPr>
          <a:xfrm>
            <a:off x="642910" y="2786058"/>
            <a:ext cx="7858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Y</a:t>
            </a:r>
            <a:r>
              <a:rPr lang="tr-TR" sz="2400" b="1" dirty="0" smtClean="0">
                <a:latin typeface="Calibri" pitchFamily="34" charset="0"/>
              </a:rPr>
              <a:t>atak		      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Y</a:t>
            </a:r>
            <a:r>
              <a:rPr lang="tr-TR" sz="2400" b="1" dirty="0" smtClean="0">
                <a:latin typeface="Calibri" pitchFamily="34" charset="0"/>
              </a:rPr>
              <a:t>angın</a:t>
            </a: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Y</a:t>
            </a:r>
            <a:r>
              <a:rPr lang="tr-TR" sz="2400" b="1" dirty="0" smtClean="0">
                <a:latin typeface="Calibri" pitchFamily="34" charset="0"/>
              </a:rPr>
              <a:t>astık		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Y</a:t>
            </a:r>
            <a:r>
              <a:rPr lang="tr-TR" sz="2400" b="1" dirty="0" smtClean="0">
                <a:latin typeface="Calibri" pitchFamily="34" charset="0"/>
              </a:rPr>
              <a:t>umurta	       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Y</a:t>
            </a:r>
            <a:r>
              <a:rPr lang="tr-TR" sz="2400" b="1" dirty="0" smtClean="0">
                <a:latin typeface="Calibri" pitchFamily="34" charset="0"/>
              </a:rPr>
              <a:t>oğurt</a:t>
            </a:r>
          </a:p>
        </p:txBody>
      </p:sp>
      <p:pic>
        <p:nvPicPr>
          <p:cNvPr id="3074" name="Picture 2" descr="D:\Documents and Settings\Onder\Desktop\kelimeler\yastık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28661" y="3714752"/>
            <a:ext cx="2717129" cy="19288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34642006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İçerik Yer Tutucusu"/>
          <p:cNvSpPr>
            <a:spLocks noGrp="1"/>
          </p:cNvSpPr>
          <p:nvPr>
            <p:ph sz="quarter" idx="13"/>
          </p:nvPr>
        </p:nvSpPr>
        <p:spPr>
          <a:xfrm>
            <a:off x="571472" y="1071546"/>
            <a:ext cx="7786742" cy="5357850"/>
          </a:xfrm>
        </p:spPr>
        <p:txBody>
          <a:bodyPr>
            <a:noAutofit/>
          </a:bodyPr>
          <a:lstStyle/>
          <a:p>
            <a:pPr marL="525780" indent="-457200" algn="just">
              <a:spcBef>
                <a:spcPts val="0"/>
              </a:spcBef>
              <a:spcAft>
                <a:spcPts val="1200"/>
              </a:spcAft>
              <a:buClrTx/>
              <a:buNone/>
            </a:pPr>
            <a:r>
              <a:rPr lang="tr-TR" sz="2000" dirty="0" smtClean="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	</a:t>
            </a:r>
          </a:p>
        </p:txBody>
      </p:sp>
      <p:sp>
        <p:nvSpPr>
          <p:cNvPr id="4" name="3 Dikdörtgen"/>
          <p:cNvSpPr/>
          <p:nvPr/>
        </p:nvSpPr>
        <p:spPr>
          <a:xfrm>
            <a:off x="5143504" y="1"/>
            <a:ext cx="2571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Z - z</a:t>
            </a:r>
            <a:endParaRPr lang="tr-TR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5" name="Picture 7" descr="D:\Documents and Settings\Onder\Desktop\kelimeler\düzenlendi\zeng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6" y="1214422"/>
            <a:ext cx="3214710" cy="1803033"/>
          </a:xfrm>
          <a:prstGeom prst="rect">
            <a:avLst/>
          </a:prstGeom>
          <a:noFill/>
        </p:spPr>
      </p:pic>
      <p:pic>
        <p:nvPicPr>
          <p:cNvPr id="6" name="Picture 8" descr="D:\Documents and Settings\Onder\Desktop\kelimeler\düzenlendi\zeyti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4000504"/>
            <a:ext cx="2876466" cy="1928826"/>
          </a:xfrm>
          <a:prstGeom prst="rect">
            <a:avLst/>
          </a:prstGeom>
          <a:noFill/>
        </p:spPr>
      </p:pic>
      <p:pic>
        <p:nvPicPr>
          <p:cNvPr id="8" name="Picture 9" descr="D:\Documents and Settings\Onder\Desktop\kelimeler\düzenlendi\zi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7620" y="4214818"/>
            <a:ext cx="1552511" cy="1714512"/>
          </a:xfrm>
          <a:prstGeom prst="rect">
            <a:avLst/>
          </a:prstGeom>
          <a:noFill/>
        </p:spPr>
      </p:pic>
      <p:pic>
        <p:nvPicPr>
          <p:cNvPr id="9" name="Picture 10" descr="D:\Documents and Settings\Onder\Desktop\kelimeler\düzenlendi\züraf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28728" y="411521"/>
            <a:ext cx="1933222" cy="2731727"/>
          </a:xfrm>
          <a:prstGeom prst="rect">
            <a:avLst/>
          </a:prstGeom>
          <a:noFill/>
        </p:spPr>
      </p:pic>
      <p:pic>
        <p:nvPicPr>
          <p:cNvPr id="10" name="Picture 11" descr="D:\Documents and Settings\Onder\Desktop\kelimeler\düzenlendi\zarf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85852" y="4357694"/>
            <a:ext cx="1831298" cy="1571636"/>
          </a:xfrm>
          <a:prstGeom prst="rect">
            <a:avLst/>
          </a:prstGeom>
          <a:noFill/>
        </p:spPr>
      </p:pic>
      <p:sp>
        <p:nvSpPr>
          <p:cNvPr id="11" name="10 Metin kutusu"/>
          <p:cNvSpPr txBox="1"/>
          <p:nvPr/>
        </p:nvSpPr>
        <p:spPr>
          <a:xfrm>
            <a:off x="642910" y="3071810"/>
            <a:ext cx="7858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Z</a:t>
            </a:r>
            <a:r>
              <a:rPr lang="tr-TR" sz="2400" b="1" dirty="0" smtClean="0">
                <a:latin typeface="Calibri" pitchFamily="34" charset="0"/>
              </a:rPr>
              <a:t>ürafa		      	 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Z</a:t>
            </a:r>
            <a:r>
              <a:rPr lang="tr-TR" sz="2400" b="1" dirty="0" smtClean="0">
                <a:latin typeface="Calibri" pitchFamily="34" charset="0"/>
              </a:rPr>
              <a:t>engin</a:t>
            </a: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Z</a:t>
            </a:r>
            <a:r>
              <a:rPr lang="tr-TR" sz="2400" b="1" dirty="0" smtClean="0">
                <a:latin typeface="Calibri" pitchFamily="34" charset="0"/>
              </a:rPr>
              <a:t>arf	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Z</a:t>
            </a:r>
            <a:r>
              <a:rPr lang="tr-TR" sz="2400" b="1" dirty="0" smtClean="0">
                <a:latin typeface="Calibri" pitchFamily="34" charset="0"/>
              </a:rPr>
              <a:t>il		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Z</a:t>
            </a:r>
            <a:r>
              <a:rPr lang="tr-TR" sz="2400" b="1" dirty="0" smtClean="0">
                <a:latin typeface="Calibri" pitchFamily="34" charset="0"/>
              </a:rPr>
              <a:t>eytin</a:t>
            </a:r>
            <a:endParaRPr lang="tr-TR" sz="2400" b="1" dirty="0" smtClean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2" name="7 Metin kutusu"/>
          <p:cNvSpPr txBox="1"/>
          <p:nvPr/>
        </p:nvSpPr>
        <p:spPr>
          <a:xfrm>
            <a:off x="7072330" y="6488668"/>
            <a:ext cx="18102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tr-T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/>
              <a:t>Önder ÇANGAL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xmlns="" val="334642006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allAtOnce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4512</TotalTime>
  <Words>122</Words>
  <Application>Microsoft Office PowerPoint</Application>
  <PresentationFormat>Ekran Gösterisi (4:3)</PresentationFormat>
  <Paragraphs>308</Paragraphs>
  <Slides>30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30</vt:i4>
      </vt:variant>
    </vt:vector>
  </HeadingPairs>
  <TitlesOfParts>
    <vt:vector size="31" baseType="lpstr">
      <vt:lpstr>Austin</vt:lpstr>
      <vt:lpstr>Slayt 1</vt:lpstr>
      <vt:lpstr>Slayt 2</vt:lpstr>
      <vt:lpstr>Slayt 3</vt:lpstr>
      <vt:lpstr>Slayt 4</vt:lpstr>
      <vt:lpstr>Slayt 5</vt:lpstr>
      <vt:lpstr>Slayt 6</vt:lpstr>
      <vt:lpstr>Slayt 7</vt:lpstr>
      <vt:lpstr>Slayt 8</vt:lpstr>
      <vt:lpstr>Slayt 9</vt:lpstr>
      <vt:lpstr>Slayt 10</vt:lpstr>
      <vt:lpstr>Slayt 11</vt:lpstr>
      <vt:lpstr>Slayt 12</vt:lpstr>
      <vt:lpstr>Slayt 13</vt:lpstr>
      <vt:lpstr>Slayt 14</vt:lpstr>
      <vt:lpstr>Slayt 15</vt:lpstr>
      <vt:lpstr>Slayt 16</vt:lpstr>
      <vt:lpstr>Slayt 17</vt:lpstr>
      <vt:lpstr>Slayt 18</vt:lpstr>
      <vt:lpstr>Slayt 19</vt:lpstr>
      <vt:lpstr>Slayt 20</vt:lpstr>
      <vt:lpstr>Slayt 21</vt:lpstr>
      <vt:lpstr>Slayt 22</vt:lpstr>
      <vt:lpstr>Slayt 23</vt:lpstr>
      <vt:lpstr>Slayt 24</vt:lpstr>
      <vt:lpstr>Slayt 25</vt:lpstr>
      <vt:lpstr>Slayt 26</vt:lpstr>
      <vt:lpstr>Slayt 27</vt:lpstr>
      <vt:lpstr>Slayt 28</vt:lpstr>
      <vt:lpstr>Slayt 29</vt:lpstr>
      <vt:lpstr>Slayt 30</vt:lpstr>
    </vt:vector>
  </TitlesOfParts>
  <Company>Oem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Intel</dc:creator>
  <cp:lastModifiedBy>Onder</cp:lastModifiedBy>
  <cp:revision>483</cp:revision>
  <dcterms:created xsi:type="dcterms:W3CDTF">2011-10-26T23:15:08Z</dcterms:created>
  <dcterms:modified xsi:type="dcterms:W3CDTF">2013-11-27T13:17:28Z</dcterms:modified>
</cp:coreProperties>
</file>