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2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37" autoAdjust="0"/>
  </p:normalViewPr>
  <p:slideViewPr>
    <p:cSldViewPr>
      <p:cViewPr varScale="1">
        <p:scale>
          <a:sx n="48" d="100"/>
          <a:sy n="48" d="100"/>
        </p:scale>
        <p:origin x="-11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30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21.11.2013</a:t>
            </a:fld>
            <a:endParaRPr lang="tr-TR"/>
          </a:p>
        </p:txBody>
      </p:sp>
      <p:sp>
        <p:nvSpPr>
          <p:cNvPr id="19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27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21.11.2013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21.11.2013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21.11.2013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21.11.2013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21.11.2013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21.11.2013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21.11.2013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ek Köşesi Kesik ve Yuvarlatılmış Dikdörtgen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Dik Üçgen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21.11.2013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10" name="9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21.11.2013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21.11.2013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Başlık Yer Tutucusu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29 Metin Yer Tutucusu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9F75050-0E15-4C5B-92B0-66D068882F1F}" type="datetimeFigureOut">
              <a:rPr lang="tr-TR" smtClean="0"/>
              <a:pPr/>
              <a:t>21.11.2013</a:t>
            </a:fld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grpSp>
        <p:nvGrpSpPr>
          <p:cNvPr id="2" name="1 Grup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14440" y="714356"/>
            <a:ext cx="6515120" cy="1143000"/>
          </a:xfrm>
        </p:spPr>
        <p:txBody>
          <a:bodyPr/>
          <a:lstStyle/>
          <a:p>
            <a:pPr algn="ctr"/>
            <a:r>
              <a:rPr lang="tr-TR" dirty="0" smtClean="0"/>
              <a:t>Haydi Türkçe Öğrenelim</a:t>
            </a:r>
            <a:endParaRPr lang="tr-TR" dirty="0"/>
          </a:p>
        </p:txBody>
      </p:sp>
      <p:pic>
        <p:nvPicPr>
          <p:cNvPr id="4" name="Picture 3" descr="D:\Documents and Settings\Onder\Desktop\Haydi Türkçe Öğrenelim Materyalleri\Fikir notu_20131121_103328_0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18238" y="1935163"/>
            <a:ext cx="6107525" cy="43894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2050" name="Picture 2" descr="D:\Documents and Settings\Onder\Desktop\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4995" y="928670"/>
            <a:ext cx="7674011" cy="5515260"/>
          </a:xfrm>
          <a:prstGeom prst="rect">
            <a:avLst/>
          </a:prstGeom>
          <a:noFill/>
        </p:spPr>
      </p:pic>
      <p:sp>
        <p:nvSpPr>
          <p:cNvPr id="8" name="7 Oval Belirtme Çizgisi"/>
          <p:cNvSpPr/>
          <p:nvPr/>
        </p:nvSpPr>
        <p:spPr>
          <a:xfrm>
            <a:off x="6072198" y="785794"/>
            <a:ext cx="1857388" cy="1214446"/>
          </a:xfrm>
          <a:prstGeom prst="wedgeEllipseCallout">
            <a:avLst>
              <a:gd name="adj1" fmla="val -33676"/>
              <a:gd name="adj2" fmla="val 67411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5 Metin kutusu"/>
          <p:cNvSpPr txBox="1"/>
          <p:nvPr/>
        </p:nvSpPr>
        <p:spPr>
          <a:xfrm>
            <a:off x="6143636" y="1142984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/>
              <a:t>Merhaba!</a:t>
            </a:r>
            <a:endParaRPr lang="tr-TR" sz="2800" dirty="0"/>
          </a:p>
        </p:txBody>
      </p:sp>
      <p:sp>
        <p:nvSpPr>
          <p:cNvPr id="9" name="8 Oval Belirtme Çizgisi"/>
          <p:cNvSpPr/>
          <p:nvPr/>
        </p:nvSpPr>
        <p:spPr>
          <a:xfrm>
            <a:off x="2214546" y="1000108"/>
            <a:ext cx="2000264" cy="1071570"/>
          </a:xfrm>
          <a:prstGeom prst="wedgeEllipseCallout">
            <a:avLst>
              <a:gd name="adj1" fmla="val -46671"/>
              <a:gd name="adj2" fmla="val 53225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4 Metin kutusu"/>
          <p:cNvSpPr txBox="1"/>
          <p:nvPr/>
        </p:nvSpPr>
        <p:spPr>
          <a:xfrm>
            <a:off x="2357422" y="1285860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/>
              <a:t>Merhaba!</a:t>
            </a:r>
            <a:endParaRPr lang="tr-T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074" name="Picture 2" descr="D:\Documents and Settings\Onder\Desktop\Haydi Türkçe Öğrenelim Materyalleri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411" y="928670"/>
            <a:ext cx="7655178" cy="5500726"/>
          </a:xfrm>
          <a:prstGeom prst="rect">
            <a:avLst/>
          </a:prstGeom>
          <a:noFill/>
        </p:spPr>
      </p:pic>
      <p:sp>
        <p:nvSpPr>
          <p:cNvPr id="5" name="4 Oval Belirtme Çizgisi"/>
          <p:cNvSpPr/>
          <p:nvPr/>
        </p:nvSpPr>
        <p:spPr>
          <a:xfrm>
            <a:off x="2071670" y="785794"/>
            <a:ext cx="2571768" cy="1714512"/>
          </a:xfrm>
          <a:prstGeom prst="wedgeEllipseCallout">
            <a:avLst>
              <a:gd name="adj1" fmla="val -41702"/>
              <a:gd name="adj2" fmla="val 50906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Benim adım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Almir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, sizin adınız ne?</a:t>
            </a: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6" name="5 Oval Belirtme Çizgisi"/>
          <p:cNvSpPr/>
          <p:nvPr/>
        </p:nvSpPr>
        <p:spPr>
          <a:xfrm>
            <a:off x="6072198" y="714356"/>
            <a:ext cx="2500330" cy="1714512"/>
          </a:xfrm>
          <a:prstGeom prst="wedgeEllipseCallout">
            <a:avLst>
              <a:gd name="adj1" fmla="val -38324"/>
              <a:gd name="adj2" fmla="val 48587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</a:rPr>
              <a:t>Benim adım </a:t>
            </a:r>
            <a:r>
              <a:rPr lang="tr-TR" sz="2400" dirty="0" err="1" smtClean="0">
                <a:solidFill>
                  <a:schemeClr val="tx1"/>
                </a:solidFill>
              </a:rPr>
              <a:t>Dzenan</a:t>
            </a:r>
            <a:r>
              <a:rPr lang="tr-TR" sz="2400" dirty="0" smtClean="0">
                <a:solidFill>
                  <a:schemeClr val="tx1"/>
                </a:solidFill>
              </a:rPr>
              <a:t>.</a:t>
            </a:r>
            <a:endParaRPr lang="tr-T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098" name="Picture 2" descr="D:\Documents and Settings\Onder\Desktop\Haydi Türkçe Öğrenelim Materyalleri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857232"/>
            <a:ext cx="7858180" cy="5646596"/>
          </a:xfrm>
          <a:prstGeom prst="rect">
            <a:avLst/>
          </a:prstGeom>
          <a:noFill/>
        </p:spPr>
      </p:pic>
      <p:sp>
        <p:nvSpPr>
          <p:cNvPr id="5" name="4 Oval Belirtme Çizgisi"/>
          <p:cNvSpPr/>
          <p:nvPr/>
        </p:nvSpPr>
        <p:spPr>
          <a:xfrm>
            <a:off x="2071670" y="785794"/>
            <a:ext cx="2571768" cy="1714512"/>
          </a:xfrm>
          <a:prstGeom prst="wedgeEllipseCallout">
            <a:avLst>
              <a:gd name="adj1" fmla="val -47886"/>
              <a:gd name="adj2" fmla="val 53225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</a:rPr>
              <a:t>Memnun oldum.</a:t>
            </a: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6" name="5 Oval Belirtme Çizgisi"/>
          <p:cNvSpPr/>
          <p:nvPr/>
        </p:nvSpPr>
        <p:spPr>
          <a:xfrm>
            <a:off x="6143636" y="571480"/>
            <a:ext cx="2571768" cy="1714512"/>
          </a:xfrm>
          <a:prstGeom prst="wedgeEllipseCallout">
            <a:avLst>
              <a:gd name="adj1" fmla="val -39384"/>
              <a:gd name="adj2" fmla="val 57862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</a:rPr>
              <a:t>Ben </a:t>
            </a:r>
            <a:r>
              <a:rPr lang="tr-TR" sz="2400" u="sng" dirty="0" smtClean="0">
                <a:solidFill>
                  <a:schemeClr val="tx1"/>
                </a:solidFill>
              </a:rPr>
              <a:t>de</a:t>
            </a:r>
            <a:r>
              <a:rPr lang="tr-TR" sz="2400" dirty="0" smtClean="0">
                <a:solidFill>
                  <a:schemeClr val="tx1"/>
                </a:solidFill>
              </a:rPr>
              <a:t> memnun oldum.</a:t>
            </a: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098" name="Picture 2" descr="D:\Documents and Settings\Onder\Desktop\Haydi Türkçe Öğrenelim Materyalleri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857232"/>
            <a:ext cx="7858180" cy="5646596"/>
          </a:xfrm>
          <a:prstGeom prst="rect">
            <a:avLst/>
          </a:prstGeom>
          <a:noFill/>
        </p:spPr>
      </p:pic>
      <p:sp>
        <p:nvSpPr>
          <p:cNvPr id="5" name="4 Oval Belirtme Çizgisi"/>
          <p:cNvSpPr/>
          <p:nvPr/>
        </p:nvSpPr>
        <p:spPr>
          <a:xfrm>
            <a:off x="2214546" y="428604"/>
            <a:ext cx="2571768" cy="1714512"/>
          </a:xfrm>
          <a:prstGeom prst="wedgeEllipseCallout">
            <a:avLst>
              <a:gd name="adj1" fmla="val -54069"/>
              <a:gd name="adj2" fmla="val 59022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</a:rPr>
              <a:t>Nasılsınız?</a:t>
            </a: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6" name="5 Oval Belirtme Çizgisi"/>
          <p:cNvSpPr/>
          <p:nvPr/>
        </p:nvSpPr>
        <p:spPr>
          <a:xfrm>
            <a:off x="6286512" y="1214422"/>
            <a:ext cx="2571768" cy="1714512"/>
          </a:xfrm>
          <a:prstGeom prst="wedgeEllipseCallout">
            <a:avLst>
              <a:gd name="adj1" fmla="val -54070"/>
              <a:gd name="adj2" fmla="val -30253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</a:rPr>
              <a:t>Teşekkür ederim, iyiyim. Siz nasılsınız?</a:t>
            </a: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9" name="8 Oval Belirtme Çizgisi"/>
          <p:cNvSpPr/>
          <p:nvPr/>
        </p:nvSpPr>
        <p:spPr>
          <a:xfrm>
            <a:off x="2357422" y="2857496"/>
            <a:ext cx="2571768" cy="1714512"/>
          </a:xfrm>
          <a:prstGeom prst="wedgeEllipseCallout">
            <a:avLst>
              <a:gd name="adj1" fmla="val -54069"/>
              <a:gd name="adj2" fmla="val -51123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</a:rPr>
              <a:t>Teşekkür ederim, ben </a:t>
            </a:r>
            <a:r>
              <a:rPr lang="tr-TR" sz="2400" u="sng" dirty="0" smtClean="0">
                <a:solidFill>
                  <a:schemeClr val="tx1"/>
                </a:solidFill>
              </a:rPr>
              <a:t>de</a:t>
            </a:r>
            <a:r>
              <a:rPr lang="tr-TR" sz="2400" dirty="0" smtClean="0">
                <a:solidFill>
                  <a:schemeClr val="tx1"/>
                </a:solidFill>
              </a:rPr>
              <a:t> iyiyim.</a:t>
            </a: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123" name="Picture 3" descr="D:\Documents and Settings\Onder\Desktop\Haydi Türkçe Öğrenelim Materyalleri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714356"/>
            <a:ext cx="8072462" cy="5800571"/>
          </a:xfrm>
          <a:prstGeom prst="rect">
            <a:avLst/>
          </a:prstGeom>
          <a:noFill/>
        </p:spPr>
      </p:pic>
      <p:sp>
        <p:nvSpPr>
          <p:cNvPr id="6" name="5 Oval Belirtme Çizgisi"/>
          <p:cNvSpPr/>
          <p:nvPr/>
        </p:nvSpPr>
        <p:spPr>
          <a:xfrm>
            <a:off x="2285984" y="571480"/>
            <a:ext cx="2214578" cy="1357322"/>
          </a:xfrm>
          <a:prstGeom prst="wedgeEllipseCallout">
            <a:avLst>
              <a:gd name="adj1" fmla="val -54069"/>
              <a:gd name="adj2" fmla="val 59022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</a:rPr>
              <a:t>Hoşça kal.</a:t>
            </a: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7" name="6 Oval Belirtme Çizgisi"/>
          <p:cNvSpPr/>
          <p:nvPr/>
        </p:nvSpPr>
        <p:spPr>
          <a:xfrm>
            <a:off x="6572264" y="1000108"/>
            <a:ext cx="2000264" cy="1071570"/>
          </a:xfrm>
          <a:prstGeom prst="wedgeEllipseCallout">
            <a:avLst>
              <a:gd name="adj1" fmla="val -54069"/>
              <a:gd name="adj2" fmla="val 59022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</a:rPr>
              <a:t>Güle güle…</a:t>
            </a: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8" name="7 Metin kutusu"/>
          <p:cNvSpPr txBox="1"/>
          <p:nvPr/>
        </p:nvSpPr>
        <p:spPr>
          <a:xfrm>
            <a:off x="7072330" y="6072206"/>
            <a:ext cx="1810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Önder ÇANGAL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93</TotalTime>
  <Words>52</Words>
  <PresentationFormat>Ekran Gösterisi (4:3)</PresentationFormat>
  <Paragraphs>13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6</vt:i4>
      </vt:variant>
    </vt:vector>
  </HeadingPairs>
  <TitlesOfParts>
    <vt:vector size="7" baseType="lpstr">
      <vt:lpstr>Akış</vt:lpstr>
      <vt:lpstr>Haydi Türkçe Öğrenelim</vt:lpstr>
      <vt:lpstr>Slayt 2</vt:lpstr>
      <vt:lpstr>Slayt 3</vt:lpstr>
      <vt:lpstr>Slayt 4</vt:lpstr>
      <vt:lpstr>Slayt 5</vt:lpstr>
      <vt:lpstr>Slayt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cp:lastModifiedBy>Onder</cp:lastModifiedBy>
  <cp:revision>16</cp:revision>
  <dcterms:modified xsi:type="dcterms:W3CDTF">2013-11-21T11:01:08Z</dcterms:modified>
</cp:coreProperties>
</file>